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9" r:id="rId1"/>
    <p:sldMasterId id="2147483947" r:id="rId2"/>
    <p:sldMasterId id="2147484019" r:id="rId3"/>
  </p:sldMasterIdLst>
  <p:notesMasterIdLst>
    <p:notesMasterId r:id="rId20"/>
  </p:notesMasterIdLst>
  <p:sldIdLst>
    <p:sldId id="256" r:id="rId4"/>
    <p:sldId id="272" r:id="rId5"/>
    <p:sldId id="283" r:id="rId6"/>
    <p:sldId id="284" r:id="rId7"/>
    <p:sldId id="285" r:id="rId8"/>
    <p:sldId id="263" r:id="rId9"/>
    <p:sldId id="264" r:id="rId10"/>
    <p:sldId id="259" r:id="rId11"/>
    <p:sldId id="261" r:id="rId12"/>
    <p:sldId id="290" r:id="rId13"/>
    <p:sldId id="295" r:id="rId14"/>
    <p:sldId id="271" r:id="rId15"/>
    <p:sldId id="291" r:id="rId16"/>
    <p:sldId id="293" r:id="rId17"/>
    <p:sldId id="292" r:id="rId18"/>
    <p:sldId id="294"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0BA853-B98B-4ED7-982E-233909F97227}" v="329" dt="2019-10-01T14:26:00.194"/>
    <p1510:client id="{D4D330D2-EB8C-43F1-B8A5-35BB3B1945D0}" v="1" dt="2019-09-30T07:43:56.8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microsoft.com/office/2015/10/relationships/revisionInfo" Target="revisionInfo.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cky Heckman" userId="07e1024720b60757" providerId="LiveId" clId="{BCE46364-79DA-4AFA-BE3D-9C0C5D7C8314}"/>
    <pc:docChg chg="custSel modSld">
      <pc:chgData name="Rocky Heckman" userId="07e1024720b60757" providerId="LiveId" clId="{BCE46364-79DA-4AFA-BE3D-9C0C5D7C8314}" dt="2019-09-29T09:05:46.053" v="84"/>
      <pc:docMkLst>
        <pc:docMk/>
      </pc:docMkLst>
      <pc:sldChg chg="modSp">
        <pc:chgData name="Rocky Heckman" userId="07e1024720b60757" providerId="LiveId" clId="{BCE46364-79DA-4AFA-BE3D-9C0C5D7C8314}" dt="2019-09-29T08:03:57.673" v="37" actId="6549"/>
        <pc:sldMkLst>
          <pc:docMk/>
          <pc:sldMk cId="1644186829" sldId="256"/>
        </pc:sldMkLst>
        <pc:spChg chg="mod">
          <ac:chgData name="Rocky Heckman" userId="07e1024720b60757" providerId="LiveId" clId="{BCE46364-79DA-4AFA-BE3D-9C0C5D7C8314}" dt="2019-09-29T08:03:57.673" v="37" actId="6549"/>
          <ac:spMkLst>
            <pc:docMk/>
            <pc:sldMk cId="1644186829" sldId="256"/>
            <ac:spMk id="8" creationId="{00000000-0000-0000-0000-000000000000}"/>
          </ac:spMkLst>
        </pc:spChg>
      </pc:sldChg>
      <pc:sldChg chg="modSp modAnim">
        <pc:chgData name="Rocky Heckman" userId="07e1024720b60757" providerId="LiveId" clId="{BCE46364-79DA-4AFA-BE3D-9C0C5D7C8314}" dt="2019-09-29T09:05:46.053" v="84"/>
        <pc:sldMkLst>
          <pc:docMk/>
          <pc:sldMk cId="2560608689" sldId="264"/>
        </pc:sldMkLst>
        <pc:spChg chg="mod">
          <ac:chgData name="Rocky Heckman" userId="07e1024720b60757" providerId="LiveId" clId="{BCE46364-79DA-4AFA-BE3D-9C0C5D7C8314}" dt="2019-09-29T09:01:39.370" v="55" actId="403"/>
          <ac:spMkLst>
            <pc:docMk/>
            <pc:sldMk cId="2560608689" sldId="264"/>
            <ac:spMk id="9" creationId="{00000000-0000-0000-0000-000000000000}"/>
          </ac:spMkLst>
        </pc:spChg>
      </pc:sldChg>
      <pc:sldChg chg="addSp modSp">
        <pc:chgData name="Rocky Heckman" userId="07e1024720b60757" providerId="LiveId" clId="{BCE46364-79DA-4AFA-BE3D-9C0C5D7C8314}" dt="2019-09-29T09:03:15.514" v="80" actId="1076"/>
        <pc:sldMkLst>
          <pc:docMk/>
          <pc:sldMk cId="550415551" sldId="272"/>
        </pc:sldMkLst>
        <pc:spChg chg="mod">
          <ac:chgData name="Rocky Heckman" userId="07e1024720b60757" providerId="LiveId" clId="{BCE46364-79DA-4AFA-BE3D-9C0C5D7C8314}" dt="2019-09-29T09:02:59.613" v="78" actId="14100"/>
          <ac:spMkLst>
            <pc:docMk/>
            <pc:sldMk cId="550415551" sldId="272"/>
            <ac:spMk id="3" creationId="{00000000-0000-0000-0000-000000000000}"/>
          </ac:spMkLst>
        </pc:spChg>
        <pc:picChg chg="add mod">
          <ac:chgData name="Rocky Heckman" userId="07e1024720b60757" providerId="LiveId" clId="{BCE46364-79DA-4AFA-BE3D-9C0C5D7C8314}" dt="2019-09-29T09:03:15.514" v="80" actId="1076"/>
          <ac:picMkLst>
            <pc:docMk/>
            <pc:sldMk cId="550415551" sldId="272"/>
            <ac:picMk id="6" creationId="{C3CE2F19-EC1C-4C5C-AB70-FB2059BD3324}"/>
          </ac:picMkLst>
        </pc:picChg>
      </pc:sldChg>
      <pc:sldChg chg="modSp">
        <pc:chgData name="Rocky Heckman" userId="07e1024720b60757" providerId="LiveId" clId="{BCE46364-79DA-4AFA-BE3D-9C0C5D7C8314}" dt="2019-09-29T07:48:34.097" v="13" actId="1076"/>
        <pc:sldMkLst>
          <pc:docMk/>
          <pc:sldMk cId="3384926907" sldId="290"/>
        </pc:sldMkLst>
        <pc:picChg chg="mod">
          <ac:chgData name="Rocky Heckman" userId="07e1024720b60757" providerId="LiveId" clId="{BCE46364-79DA-4AFA-BE3D-9C0C5D7C8314}" dt="2019-09-29T07:48:34.097" v="13" actId="1076"/>
          <ac:picMkLst>
            <pc:docMk/>
            <pc:sldMk cId="3384926907" sldId="290"/>
            <ac:picMk id="4098" creationId="{00000000-0000-0000-0000-000000000000}"/>
          </ac:picMkLst>
        </pc:picChg>
      </pc:sldChg>
      <pc:sldChg chg="addSp delSp modSp delAnim modAnim">
        <pc:chgData name="Rocky Heckman" userId="07e1024720b60757" providerId="LiveId" clId="{BCE46364-79DA-4AFA-BE3D-9C0C5D7C8314}" dt="2019-09-29T08:01:59.300" v="30"/>
        <pc:sldMkLst>
          <pc:docMk/>
          <pc:sldMk cId="3870206676" sldId="292"/>
        </pc:sldMkLst>
        <pc:picChg chg="del">
          <ac:chgData name="Rocky Heckman" userId="07e1024720b60757" providerId="LiveId" clId="{BCE46364-79DA-4AFA-BE3D-9C0C5D7C8314}" dt="2019-09-29T08:00:06.411" v="14" actId="478"/>
          <ac:picMkLst>
            <pc:docMk/>
            <pc:sldMk cId="3870206676" sldId="292"/>
            <ac:picMk id="3" creationId="{F3519DAF-00CD-42F1-B016-CCFB8D2EE9CE}"/>
          </ac:picMkLst>
        </pc:picChg>
        <pc:picChg chg="add mod">
          <ac:chgData name="Rocky Heckman" userId="07e1024720b60757" providerId="LiveId" clId="{BCE46364-79DA-4AFA-BE3D-9C0C5D7C8314}" dt="2019-09-29T08:01:06.031" v="25" actId="1076"/>
          <ac:picMkLst>
            <pc:docMk/>
            <pc:sldMk cId="3870206676" sldId="292"/>
            <ac:picMk id="4" creationId="{DA9461A3-D04C-4CE5-AC4F-8BE8052C987F}"/>
          </ac:picMkLst>
        </pc:picChg>
      </pc:sldChg>
      <pc:sldChg chg="addSp delSp modSp delAnim modAnim">
        <pc:chgData name="Rocky Heckman" userId="07e1024720b60757" providerId="LiveId" clId="{BCE46364-79DA-4AFA-BE3D-9C0C5D7C8314}" dt="2019-09-29T07:47:32.742" v="10"/>
        <pc:sldMkLst>
          <pc:docMk/>
          <pc:sldMk cId="2825329076" sldId="293"/>
        </pc:sldMkLst>
        <pc:spChg chg="add mod">
          <ac:chgData name="Rocky Heckman" userId="07e1024720b60757" providerId="LiveId" clId="{BCE46364-79DA-4AFA-BE3D-9C0C5D7C8314}" dt="2019-09-29T07:43:12.165" v="1" actId="207"/>
          <ac:spMkLst>
            <pc:docMk/>
            <pc:sldMk cId="2825329076" sldId="293"/>
            <ac:spMk id="4" creationId="{70D0884F-C0A0-44BF-ADDF-128CEC8B8290}"/>
          </ac:spMkLst>
        </pc:spChg>
        <pc:spChg chg="add mod">
          <ac:chgData name="Rocky Heckman" userId="07e1024720b60757" providerId="LiveId" clId="{BCE46364-79DA-4AFA-BE3D-9C0C5D7C8314}" dt="2019-09-29T07:43:35.495" v="5" actId="122"/>
          <ac:spMkLst>
            <pc:docMk/>
            <pc:sldMk cId="2825329076" sldId="293"/>
            <ac:spMk id="5" creationId="{A0B6F945-0E36-4E7A-A705-4E3738344F3A}"/>
          </ac:spMkLst>
        </pc:spChg>
        <pc:spChg chg="add mod">
          <ac:chgData name="Rocky Heckman" userId="07e1024720b60757" providerId="LiveId" clId="{BCE46364-79DA-4AFA-BE3D-9C0C5D7C8314}" dt="2019-09-29T07:43:12.165" v="1" actId="207"/>
          <ac:spMkLst>
            <pc:docMk/>
            <pc:sldMk cId="2825329076" sldId="293"/>
            <ac:spMk id="6" creationId="{25936012-28D5-448C-8EC5-117DFD5A82F4}"/>
          </ac:spMkLst>
        </pc:spChg>
        <pc:spChg chg="add mod">
          <ac:chgData name="Rocky Heckman" userId="07e1024720b60757" providerId="LiveId" clId="{BCE46364-79DA-4AFA-BE3D-9C0C5D7C8314}" dt="2019-09-29T07:43:12.165" v="1" actId="207"/>
          <ac:spMkLst>
            <pc:docMk/>
            <pc:sldMk cId="2825329076" sldId="293"/>
            <ac:spMk id="7" creationId="{32CC3D94-311B-4D3A-9292-76CE66E8E858}"/>
          </ac:spMkLst>
        </pc:spChg>
        <pc:spChg chg="add mod">
          <ac:chgData name="Rocky Heckman" userId="07e1024720b60757" providerId="LiveId" clId="{BCE46364-79DA-4AFA-BE3D-9C0C5D7C8314}" dt="2019-09-29T07:43:12.165" v="1" actId="207"/>
          <ac:spMkLst>
            <pc:docMk/>
            <pc:sldMk cId="2825329076" sldId="293"/>
            <ac:spMk id="8" creationId="{54C855AD-016A-429C-8243-17B9321363CA}"/>
          </ac:spMkLst>
        </pc:spChg>
        <pc:spChg chg="add mod">
          <ac:chgData name="Rocky Heckman" userId="07e1024720b60757" providerId="LiveId" clId="{BCE46364-79DA-4AFA-BE3D-9C0C5D7C8314}" dt="2019-09-29T07:43:12.165" v="1" actId="207"/>
          <ac:spMkLst>
            <pc:docMk/>
            <pc:sldMk cId="2825329076" sldId="293"/>
            <ac:spMk id="9" creationId="{38241CEF-BF2F-433F-8DFF-5A537D7701E3}"/>
          </ac:spMkLst>
        </pc:spChg>
        <pc:spChg chg="add mod">
          <ac:chgData name="Rocky Heckman" userId="07e1024720b60757" providerId="LiveId" clId="{BCE46364-79DA-4AFA-BE3D-9C0C5D7C8314}" dt="2019-09-29T07:43:12.165" v="1" actId="207"/>
          <ac:spMkLst>
            <pc:docMk/>
            <pc:sldMk cId="2825329076" sldId="293"/>
            <ac:spMk id="10" creationId="{2E4076A6-75BB-4B1D-81D0-983B9136F1C5}"/>
          </ac:spMkLst>
        </pc:spChg>
        <pc:spChg chg="add mod">
          <ac:chgData name="Rocky Heckman" userId="07e1024720b60757" providerId="LiveId" clId="{BCE46364-79DA-4AFA-BE3D-9C0C5D7C8314}" dt="2019-09-29T07:43:12.165" v="1" actId="207"/>
          <ac:spMkLst>
            <pc:docMk/>
            <pc:sldMk cId="2825329076" sldId="293"/>
            <ac:spMk id="11" creationId="{9BD28424-145F-4C52-B0F4-92B915C732E4}"/>
          </ac:spMkLst>
        </pc:spChg>
        <pc:spChg chg="add mod">
          <ac:chgData name="Rocky Heckman" userId="07e1024720b60757" providerId="LiveId" clId="{BCE46364-79DA-4AFA-BE3D-9C0C5D7C8314}" dt="2019-09-29T07:43:12.165" v="1" actId="207"/>
          <ac:spMkLst>
            <pc:docMk/>
            <pc:sldMk cId="2825329076" sldId="293"/>
            <ac:spMk id="12" creationId="{0FC4875C-52B4-4926-AA33-14E7954189AE}"/>
          </ac:spMkLst>
        </pc:spChg>
        <pc:spChg chg="add mod">
          <ac:chgData name="Rocky Heckman" userId="07e1024720b60757" providerId="LiveId" clId="{BCE46364-79DA-4AFA-BE3D-9C0C5D7C8314}" dt="2019-09-29T07:43:12.165" v="1" actId="207"/>
          <ac:spMkLst>
            <pc:docMk/>
            <pc:sldMk cId="2825329076" sldId="293"/>
            <ac:spMk id="17" creationId="{4AAB2DD0-C7DE-476F-BFE3-33EB12EADD97}"/>
          </ac:spMkLst>
        </pc:spChg>
        <pc:grpChg chg="add mod">
          <ac:chgData name="Rocky Heckman" userId="07e1024720b60757" providerId="LiveId" clId="{BCE46364-79DA-4AFA-BE3D-9C0C5D7C8314}" dt="2019-09-29T07:43:12.165" v="1" actId="207"/>
          <ac:grpSpMkLst>
            <pc:docMk/>
            <pc:sldMk cId="2825329076" sldId="293"/>
            <ac:grpSpMk id="13" creationId="{E392A952-5310-40A0-B9FF-D07B41A23C19}"/>
          </ac:grpSpMkLst>
        </pc:grpChg>
        <pc:picChg chg="add del mod">
          <ac:chgData name="Rocky Heckman" userId="07e1024720b60757" providerId="LiveId" clId="{BCE46364-79DA-4AFA-BE3D-9C0C5D7C8314}" dt="2019-09-29T07:46:49.432" v="8" actId="478"/>
          <ac:picMkLst>
            <pc:docMk/>
            <pc:sldMk cId="2825329076" sldId="293"/>
            <ac:picMk id="22" creationId="{7BBEA20B-5DA5-4C27-B091-ABCA61727B1D}"/>
          </ac:picMkLst>
        </pc:picChg>
        <pc:picChg chg="add del mod">
          <ac:chgData name="Rocky Heckman" userId="07e1024720b60757" providerId="LiveId" clId="{BCE46364-79DA-4AFA-BE3D-9C0C5D7C8314}" dt="2019-09-29T07:46:48.313" v="7" actId="478"/>
          <ac:picMkLst>
            <pc:docMk/>
            <pc:sldMk cId="2825329076" sldId="293"/>
            <ac:picMk id="23" creationId="{1D55126A-032A-449D-88FF-01FB4A00CAAC}"/>
          </ac:picMkLst>
        </pc:picChg>
        <pc:cxnChg chg="add mod">
          <ac:chgData name="Rocky Heckman" userId="07e1024720b60757" providerId="LiveId" clId="{BCE46364-79DA-4AFA-BE3D-9C0C5D7C8314}" dt="2019-09-29T07:43:12.165" v="1" actId="207"/>
          <ac:cxnSpMkLst>
            <pc:docMk/>
            <pc:sldMk cId="2825329076" sldId="293"/>
            <ac:cxnSpMk id="18" creationId="{83F69B78-3A17-44A6-8C23-EFE02157FF41}"/>
          </ac:cxnSpMkLst>
        </pc:cxnChg>
        <pc:cxnChg chg="add mod">
          <ac:chgData name="Rocky Heckman" userId="07e1024720b60757" providerId="LiveId" clId="{BCE46364-79DA-4AFA-BE3D-9C0C5D7C8314}" dt="2019-09-29T07:43:12.165" v="1" actId="207"/>
          <ac:cxnSpMkLst>
            <pc:docMk/>
            <pc:sldMk cId="2825329076" sldId="293"/>
            <ac:cxnSpMk id="19" creationId="{5608AFC3-A647-4679-8A7F-E47E45A71A0E}"/>
          </ac:cxnSpMkLst>
        </pc:cxnChg>
        <pc:cxnChg chg="add mod">
          <ac:chgData name="Rocky Heckman" userId="07e1024720b60757" providerId="LiveId" clId="{BCE46364-79DA-4AFA-BE3D-9C0C5D7C8314}" dt="2019-09-29T07:43:12.165" v="1" actId="207"/>
          <ac:cxnSpMkLst>
            <pc:docMk/>
            <pc:sldMk cId="2825329076" sldId="293"/>
            <ac:cxnSpMk id="20" creationId="{15749F35-2696-4CCD-A64F-98D64ABEE0DE}"/>
          </ac:cxnSpMkLst>
        </pc:cxnChg>
        <pc:cxnChg chg="add mod">
          <ac:chgData name="Rocky Heckman" userId="07e1024720b60757" providerId="LiveId" clId="{BCE46364-79DA-4AFA-BE3D-9C0C5D7C8314}" dt="2019-09-29T07:43:12.165" v="1" actId="207"/>
          <ac:cxnSpMkLst>
            <pc:docMk/>
            <pc:sldMk cId="2825329076" sldId="293"/>
            <ac:cxnSpMk id="21" creationId="{2DD03852-8D25-428B-9CAD-544C71F2C770}"/>
          </ac:cxnSpMkLst>
        </pc:cxnChg>
      </pc:sldChg>
      <pc:sldChg chg="modSp">
        <pc:chgData name="Rocky Heckman" userId="07e1024720b60757" providerId="LiveId" clId="{BCE46364-79DA-4AFA-BE3D-9C0C5D7C8314}" dt="2019-09-29T09:02:07.591" v="75" actId="403"/>
        <pc:sldMkLst>
          <pc:docMk/>
          <pc:sldMk cId="3999865362" sldId="294"/>
        </pc:sldMkLst>
        <pc:spChg chg="mod">
          <ac:chgData name="Rocky Heckman" userId="07e1024720b60757" providerId="LiveId" clId="{BCE46364-79DA-4AFA-BE3D-9C0C5D7C8314}" dt="2019-09-29T09:02:07.591" v="75" actId="403"/>
          <ac:spMkLst>
            <pc:docMk/>
            <pc:sldMk cId="3999865362" sldId="294"/>
            <ac:spMk id="2" creationId="{00000000-0000-0000-0000-000000000000}"/>
          </ac:spMkLst>
        </pc:spChg>
      </pc:sldChg>
    </pc:docChg>
  </pc:docChgLst>
  <pc:docChgLst>
    <pc:chgData name="Rocky Heckman" userId="07e1024720b60757" providerId="LiveId" clId="{F930A7AC-0504-470F-85FA-5BFC24C03CB6}"/>
    <pc:docChg chg="custSel modSld">
      <pc:chgData name="Rocky Heckman" userId="07e1024720b60757" providerId="LiveId" clId="{F930A7AC-0504-470F-85FA-5BFC24C03CB6}" dt="2019-09-26T11:42:21.554" v="305" actId="120"/>
      <pc:docMkLst>
        <pc:docMk/>
      </pc:docMkLst>
      <pc:sldChg chg="addSp delSp modSp">
        <pc:chgData name="Rocky Heckman" userId="07e1024720b60757" providerId="LiveId" clId="{F930A7AC-0504-470F-85FA-5BFC24C03CB6}" dt="2019-09-26T09:21:46.053" v="31" actId="14100"/>
        <pc:sldMkLst>
          <pc:docMk/>
          <pc:sldMk cId="1644186829" sldId="256"/>
        </pc:sldMkLst>
        <pc:spChg chg="mod">
          <ac:chgData name="Rocky Heckman" userId="07e1024720b60757" providerId="LiveId" clId="{F930A7AC-0504-470F-85FA-5BFC24C03CB6}" dt="2019-09-26T09:21:46.053" v="31" actId="14100"/>
          <ac:spMkLst>
            <pc:docMk/>
            <pc:sldMk cId="1644186829" sldId="256"/>
            <ac:spMk id="3" creationId="{00000000-0000-0000-0000-000000000000}"/>
          </ac:spMkLst>
        </pc:spChg>
        <pc:spChg chg="mod">
          <ac:chgData name="Rocky Heckman" userId="07e1024720b60757" providerId="LiveId" clId="{F930A7AC-0504-470F-85FA-5BFC24C03CB6}" dt="2019-09-26T09:21:37.893" v="29" actId="14100"/>
          <ac:spMkLst>
            <pc:docMk/>
            <pc:sldMk cId="1644186829" sldId="256"/>
            <ac:spMk id="5" creationId="{00000000-0000-0000-0000-000000000000}"/>
          </ac:spMkLst>
        </pc:spChg>
        <pc:spChg chg="mod">
          <ac:chgData name="Rocky Heckman" userId="07e1024720b60757" providerId="LiveId" clId="{F930A7AC-0504-470F-85FA-5BFC24C03CB6}" dt="2019-09-26T09:21:15.631" v="27" actId="12788"/>
          <ac:spMkLst>
            <pc:docMk/>
            <pc:sldMk cId="1644186829" sldId="256"/>
            <ac:spMk id="7" creationId="{00000000-0000-0000-0000-000000000000}"/>
          </ac:spMkLst>
        </pc:spChg>
        <pc:picChg chg="add del mod">
          <ac:chgData name="Rocky Heckman" userId="07e1024720b60757" providerId="LiveId" clId="{F930A7AC-0504-470F-85FA-5BFC24C03CB6}" dt="2019-09-26T09:20:40.872" v="21" actId="478"/>
          <ac:picMkLst>
            <pc:docMk/>
            <pc:sldMk cId="1644186829" sldId="256"/>
            <ac:picMk id="4" creationId="{5C99898F-E1A4-428A-90F7-984D68976E8B}"/>
          </ac:picMkLst>
        </pc:picChg>
        <pc:picChg chg="add mod">
          <ac:chgData name="Rocky Heckman" userId="07e1024720b60757" providerId="LiveId" clId="{F930A7AC-0504-470F-85FA-5BFC24C03CB6}" dt="2019-09-26T09:21:15.631" v="27" actId="12788"/>
          <ac:picMkLst>
            <pc:docMk/>
            <pc:sldMk cId="1644186829" sldId="256"/>
            <ac:picMk id="9" creationId="{06AD5A66-813E-4010-B56C-F98F0BE4CA7B}"/>
          </ac:picMkLst>
        </pc:picChg>
      </pc:sldChg>
      <pc:sldChg chg="modSp">
        <pc:chgData name="Rocky Heckman" userId="07e1024720b60757" providerId="LiveId" clId="{F930A7AC-0504-470F-85FA-5BFC24C03CB6}" dt="2019-09-26T09:21:59.142" v="32" actId="1076"/>
        <pc:sldMkLst>
          <pc:docMk/>
          <pc:sldMk cId="550415551" sldId="272"/>
        </pc:sldMkLst>
        <pc:spChg chg="mod">
          <ac:chgData name="Rocky Heckman" userId="07e1024720b60757" providerId="LiveId" clId="{F930A7AC-0504-470F-85FA-5BFC24C03CB6}" dt="2019-09-26T09:21:59.142" v="32" actId="1076"/>
          <ac:spMkLst>
            <pc:docMk/>
            <pc:sldMk cId="550415551" sldId="272"/>
            <ac:spMk id="3" creationId="{00000000-0000-0000-0000-000000000000}"/>
          </ac:spMkLst>
        </pc:spChg>
      </pc:sldChg>
      <pc:sldChg chg="addSp delSp modSp modAnim modNotesTx">
        <pc:chgData name="Rocky Heckman" userId="07e1024720b60757" providerId="LiveId" clId="{F930A7AC-0504-470F-85FA-5BFC24C03CB6}" dt="2019-09-26T11:21:55.836" v="260"/>
        <pc:sldMkLst>
          <pc:docMk/>
          <pc:sldMk cId="1876831712" sldId="291"/>
        </pc:sldMkLst>
        <pc:spChg chg="del mod">
          <ac:chgData name="Rocky Heckman" userId="07e1024720b60757" providerId="LiveId" clId="{F930A7AC-0504-470F-85FA-5BFC24C03CB6}" dt="2019-09-26T10:45:46.495" v="52" actId="12084"/>
          <ac:spMkLst>
            <pc:docMk/>
            <pc:sldMk cId="1876831712" sldId="291"/>
            <ac:spMk id="3" creationId="{00000000-0000-0000-0000-000000000000}"/>
          </ac:spMkLst>
        </pc:spChg>
        <pc:spChg chg="add del mod">
          <ac:chgData name="Rocky Heckman" userId="07e1024720b60757" providerId="LiveId" clId="{F930A7AC-0504-470F-85FA-5BFC24C03CB6}" dt="2019-09-26T10:49:33.558" v="121" actId="478"/>
          <ac:spMkLst>
            <pc:docMk/>
            <pc:sldMk cId="1876831712" sldId="291"/>
            <ac:spMk id="6" creationId="{5FE4A40A-AF2F-4A65-A9A2-DAF97B55CE7E}"/>
          </ac:spMkLst>
        </pc:spChg>
        <pc:spChg chg="add mod">
          <ac:chgData name="Rocky Heckman" userId="07e1024720b60757" providerId="LiveId" clId="{F930A7AC-0504-470F-85FA-5BFC24C03CB6}" dt="2019-09-26T10:55:06.738" v="232" actId="2085"/>
          <ac:spMkLst>
            <pc:docMk/>
            <pc:sldMk cId="1876831712" sldId="291"/>
            <ac:spMk id="7" creationId="{DA500749-5361-42D4-89A9-3D07914C586A}"/>
          </ac:spMkLst>
        </pc:spChg>
        <pc:spChg chg="add mod">
          <ac:chgData name="Rocky Heckman" userId="07e1024720b60757" providerId="LiveId" clId="{F930A7AC-0504-470F-85FA-5BFC24C03CB6}" dt="2019-09-26T10:55:06.738" v="232" actId="2085"/>
          <ac:spMkLst>
            <pc:docMk/>
            <pc:sldMk cId="1876831712" sldId="291"/>
            <ac:spMk id="8" creationId="{8AC78971-FB3D-4850-A4DD-421E3016A6C5}"/>
          </ac:spMkLst>
        </pc:spChg>
        <pc:spChg chg="add mod">
          <ac:chgData name="Rocky Heckman" userId="07e1024720b60757" providerId="LiveId" clId="{F930A7AC-0504-470F-85FA-5BFC24C03CB6}" dt="2019-09-26T10:55:06.738" v="232" actId="2085"/>
          <ac:spMkLst>
            <pc:docMk/>
            <pc:sldMk cId="1876831712" sldId="291"/>
            <ac:spMk id="9" creationId="{7C699527-FC8E-4D27-AFA6-5A62268C2557}"/>
          </ac:spMkLst>
        </pc:spChg>
        <pc:spChg chg="add mod">
          <ac:chgData name="Rocky Heckman" userId="07e1024720b60757" providerId="LiveId" clId="{F930A7AC-0504-470F-85FA-5BFC24C03CB6}" dt="2019-09-26T10:55:06.738" v="232" actId="2085"/>
          <ac:spMkLst>
            <pc:docMk/>
            <pc:sldMk cId="1876831712" sldId="291"/>
            <ac:spMk id="10" creationId="{31C05A79-CA03-4489-A4A3-39391080CDCF}"/>
          </ac:spMkLst>
        </pc:spChg>
        <pc:spChg chg="add mod">
          <ac:chgData name="Rocky Heckman" userId="07e1024720b60757" providerId="LiveId" clId="{F930A7AC-0504-470F-85FA-5BFC24C03CB6}" dt="2019-09-26T10:55:06.738" v="232" actId="2085"/>
          <ac:spMkLst>
            <pc:docMk/>
            <pc:sldMk cId="1876831712" sldId="291"/>
            <ac:spMk id="11" creationId="{AED78766-EBE9-4FCE-B0EC-767D43077AC1}"/>
          </ac:spMkLst>
        </pc:spChg>
        <pc:spChg chg="add mod">
          <ac:chgData name="Rocky Heckman" userId="07e1024720b60757" providerId="LiveId" clId="{F930A7AC-0504-470F-85FA-5BFC24C03CB6}" dt="2019-09-26T10:55:06.738" v="232" actId="2085"/>
          <ac:spMkLst>
            <pc:docMk/>
            <pc:sldMk cId="1876831712" sldId="291"/>
            <ac:spMk id="12" creationId="{BDDCAF4C-F13F-4373-B350-56719984AB68}"/>
          </ac:spMkLst>
        </pc:spChg>
        <pc:spChg chg="add mod">
          <ac:chgData name="Rocky Heckman" userId="07e1024720b60757" providerId="LiveId" clId="{F930A7AC-0504-470F-85FA-5BFC24C03CB6}" dt="2019-09-26T10:53:13.555" v="231" actId="14100"/>
          <ac:spMkLst>
            <pc:docMk/>
            <pc:sldMk cId="1876831712" sldId="291"/>
            <ac:spMk id="13" creationId="{42484416-03BE-4943-BDC8-EE5F49ABB21C}"/>
          </ac:spMkLst>
        </pc:spChg>
        <pc:graphicFrameChg chg="add del mod">
          <ac:chgData name="Rocky Heckman" userId="07e1024720b60757" providerId="LiveId" clId="{F930A7AC-0504-470F-85FA-5BFC24C03CB6}" dt="2019-09-26T10:49:02.565" v="104" actId="478"/>
          <ac:graphicFrameMkLst>
            <pc:docMk/>
            <pc:sldMk cId="1876831712" sldId="291"/>
            <ac:graphicFrameMk id="4" creationId="{4E04C366-EFF7-442F-BB4F-C07BDEECB39D}"/>
          </ac:graphicFrameMkLst>
        </pc:graphicFrameChg>
        <pc:picChg chg="add mod">
          <ac:chgData name="Rocky Heckman" userId="07e1024720b60757" providerId="LiveId" clId="{F930A7AC-0504-470F-85FA-5BFC24C03CB6}" dt="2019-09-26T11:04:15.092" v="242" actId="1076"/>
          <ac:picMkLst>
            <pc:docMk/>
            <pc:sldMk cId="1876831712" sldId="291"/>
            <ac:picMk id="14" creationId="{34474D1A-00E2-4FBF-9E13-B6DA00212CC4}"/>
          </ac:picMkLst>
        </pc:picChg>
        <pc:picChg chg="add mod">
          <ac:chgData name="Rocky Heckman" userId="07e1024720b60757" providerId="LiveId" clId="{F930A7AC-0504-470F-85FA-5BFC24C03CB6}" dt="2019-09-26T11:09:00.710" v="246" actId="14100"/>
          <ac:picMkLst>
            <pc:docMk/>
            <pc:sldMk cId="1876831712" sldId="291"/>
            <ac:picMk id="15" creationId="{96BA101F-617A-492C-9F19-86D954DD7DD5}"/>
          </ac:picMkLst>
        </pc:picChg>
        <pc:picChg chg="add mod">
          <ac:chgData name="Rocky Heckman" userId="07e1024720b60757" providerId="LiveId" clId="{F930A7AC-0504-470F-85FA-5BFC24C03CB6}" dt="2019-09-26T11:14:09.290" v="251" actId="1076"/>
          <ac:picMkLst>
            <pc:docMk/>
            <pc:sldMk cId="1876831712" sldId="291"/>
            <ac:picMk id="16" creationId="{899C8193-6D01-4EDB-94FD-DD338BDE99D0}"/>
          </ac:picMkLst>
        </pc:picChg>
        <pc:picChg chg="add mod">
          <ac:chgData name="Rocky Heckman" userId="07e1024720b60757" providerId="LiveId" clId="{F930A7AC-0504-470F-85FA-5BFC24C03CB6}" dt="2019-09-26T11:17:11.162" v="255" actId="14100"/>
          <ac:picMkLst>
            <pc:docMk/>
            <pc:sldMk cId="1876831712" sldId="291"/>
            <ac:picMk id="17" creationId="{139F648D-6DF2-4A64-A1AA-2D9E6955F7DB}"/>
          </ac:picMkLst>
        </pc:picChg>
        <pc:picChg chg="add mod">
          <ac:chgData name="Rocky Heckman" userId="07e1024720b60757" providerId="LiveId" clId="{F930A7AC-0504-470F-85FA-5BFC24C03CB6}" dt="2019-09-26T11:21:46.163" v="259" actId="14100"/>
          <ac:picMkLst>
            <pc:docMk/>
            <pc:sldMk cId="1876831712" sldId="291"/>
            <ac:picMk id="18" creationId="{DB3F21CC-B431-4EE2-A03C-29135C4F92ED}"/>
          </ac:picMkLst>
        </pc:picChg>
        <pc:picChg chg="add mod">
          <ac:chgData name="Rocky Heckman" userId="07e1024720b60757" providerId="LiveId" clId="{F930A7AC-0504-470F-85FA-5BFC24C03CB6}" dt="2019-09-26T10:55:19.344" v="234" actId="1076"/>
          <ac:picMkLst>
            <pc:docMk/>
            <pc:sldMk cId="1876831712" sldId="291"/>
            <ac:picMk id="5122" creationId="{7977530B-A292-4EA3-8B7B-2AB6E98C5B14}"/>
          </ac:picMkLst>
        </pc:picChg>
      </pc:sldChg>
      <pc:sldChg chg="addSp modSp modAnim">
        <pc:chgData name="Rocky Heckman" userId="07e1024720b60757" providerId="LiveId" clId="{F930A7AC-0504-470F-85FA-5BFC24C03CB6}" dt="2019-09-26T11:41:26.846" v="293" actId="1076"/>
        <pc:sldMkLst>
          <pc:docMk/>
          <pc:sldMk cId="3870206676" sldId="292"/>
        </pc:sldMkLst>
        <pc:spChg chg="mod">
          <ac:chgData name="Rocky Heckman" userId="07e1024720b60757" providerId="LiveId" clId="{F930A7AC-0504-470F-85FA-5BFC24C03CB6}" dt="2019-09-26T11:40:48.493" v="289" actId="20577"/>
          <ac:spMkLst>
            <pc:docMk/>
            <pc:sldMk cId="3870206676" sldId="292"/>
            <ac:spMk id="2" creationId="{00000000-0000-0000-0000-000000000000}"/>
          </ac:spMkLst>
        </pc:spChg>
        <pc:spChg chg="mod">
          <ac:chgData name="Rocky Heckman" userId="07e1024720b60757" providerId="LiveId" clId="{F930A7AC-0504-470F-85FA-5BFC24C03CB6}" dt="2019-09-26T07:51:11.290" v="0" actId="1076"/>
          <ac:spMkLst>
            <pc:docMk/>
            <pc:sldMk cId="3870206676" sldId="292"/>
            <ac:spMk id="5" creationId="{00000000-0000-0000-0000-000000000000}"/>
          </ac:spMkLst>
        </pc:spChg>
        <pc:picChg chg="add mod">
          <ac:chgData name="Rocky Heckman" userId="07e1024720b60757" providerId="LiveId" clId="{F930A7AC-0504-470F-85FA-5BFC24C03CB6}" dt="2019-09-26T11:41:26.846" v="293" actId="1076"/>
          <ac:picMkLst>
            <pc:docMk/>
            <pc:sldMk cId="3870206676" sldId="292"/>
            <ac:picMk id="3" creationId="{F3519DAF-00CD-42F1-B016-CCFB8D2EE9CE}"/>
          </ac:picMkLst>
        </pc:picChg>
      </pc:sldChg>
      <pc:sldChg chg="delSp modSp">
        <pc:chgData name="Rocky Heckman" userId="07e1024720b60757" providerId="LiveId" clId="{F930A7AC-0504-470F-85FA-5BFC24C03CB6}" dt="2019-09-26T11:42:21.554" v="305" actId="120"/>
        <pc:sldMkLst>
          <pc:docMk/>
          <pc:sldMk cId="2825329076" sldId="293"/>
        </pc:sldMkLst>
        <pc:spChg chg="mod">
          <ac:chgData name="Rocky Heckman" userId="07e1024720b60757" providerId="LiveId" clId="{F930A7AC-0504-470F-85FA-5BFC24C03CB6}" dt="2019-09-26T11:42:21.554" v="305" actId="120"/>
          <ac:spMkLst>
            <pc:docMk/>
            <pc:sldMk cId="2825329076" sldId="293"/>
            <ac:spMk id="2" creationId="{00000000-0000-0000-0000-000000000000}"/>
          </ac:spMkLst>
        </pc:spChg>
        <pc:spChg chg="del">
          <ac:chgData name="Rocky Heckman" userId="07e1024720b60757" providerId="LiveId" clId="{F930A7AC-0504-470F-85FA-5BFC24C03CB6}" dt="2019-09-26T11:30:42.877" v="261" actId="478"/>
          <ac:spMkLst>
            <pc:docMk/>
            <pc:sldMk cId="2825329076" sldId="293"/>
            <ac:spMk id="3" creationId="{00000000-0000-0000-0000-000000000000}"/>
          </ac:spMkLst>
        </pc:spChg>
      </pc:sldChg>
      <pc:sldChg chg="modSp">
        <pc:chgData name="Rocky Heckman" userId="07e1024720b60757" providerId="LiveId" clId="{F930A7AC-0504-470F-85FA-5BFC24C03CB6}" dt="2019-09-26T07:51:52.862" v="6" actId="122"/>
        <pc:sldMkLst>
          <pc:docMk/>
          <pc:sldMk cId="3999865362" sldId="294"/>
        </pc:sldMkLst>
        <pc:spChg chg="mod">
          <ac:chgData name="Rocky Heckman" userId="07e1024720b60757" providerId="LiveId" clId="{F930A7AC-0504-470F-85FA-5BFC24C03CB6}" dt="2019-09-26T07:51:52.862" v="6" actId="122"/>
          <ac:spMkLst>
            <pc:docMk/>
            <pc:sldMk cId="3999865362" sldId="294"/>
            <ac:spMk id="2" creationId="{00000000-0000-0000-0000-000000000000}"/>
          </ac:spMkLst>
        </pc:spChg>
      </pc:sldChg>
    </pc:docChg>
  </pc:docChgLst>
  <pc:docChgLst>
    <pc:chgData name="Rocky Heckman" userId="07e1024720b60757" providerId="Windows Live" clId="Web-{D4D330D2-EB8C-43F1-B8A5-35BB3B1945D0}"/>
    <pc:docChg chg="modSld">
      <pc:chgData name="Rocky Heckman" userId="07e1024720b60757" providerId="Windows Live" clId="Web-{D4D330D2-EB8C-43F1-B8A5-35BB3B1945D0}" dt="2019-09-30T07:43:56.892" v="0" actId="1076"/>
      <pc:docMkLst>
        <pc:docMk/>
      </pc:docMkLst>
      <pc:sldChg chg="modSp">
        <pc:chgData name="Rocky Heckman" userId="07e1024720b60757" providerId="Windows Live" clId="Web-{D4D330D2-EB8C-43F1-B8A5-35BB3B1945D0}" dt="2019-09-30T07:43:56.892" v="0" actId="1076"/>
        <pc:sldMkLst>
          <pc:docMk/>
          <pc:sldMk cId="3870206676" sldId="292"/>
        </pc:sldMkLst>
        <pc:picChg chg="mod">
          <ac:chgData name="Rocky Heckman" userId="07e1024720b60757" providerId="Windows Live" clId="Web-{D4D330D2-EB8C-43F1-B8A5-35BB3B1945D0}" dt="2019-09-30T07:43:56.892" v="0" actId="1076"/>
          <ac:picMkLst>
            <pc:docMk/>
            <pc:sldMk cId="3870206676" sldId="292"/>
            <ac:picMk id="1028" creationId="{00000000-0000-0000-0000-000000000000}"/>
          </ac:picMkLst>
        </pc:picChg>
      </pc:sldChg>
    </pc:docChg>
  </pc:docChgLst>
  <pc:docChgLst>
    <pc:chgData name="Guest User" providerId="Windows Live" clId="Web-{3E0BA853-B98B-4ED7-982E-233909F97227}"/>
    <pc:docChg chg="addSld delSld modSld">
      <pc:chgData name="Guest User" userId="" providerId="Windows Live" clId="Web-{3E0BA853-B98B-4ED7-982E-233909F97227}" dt="2019-10-01T14:26:00.194" v="320"/>
      <pc:docMkLst>
        <pc:docMk/>
      </pc:docMkLst>
      <pc:sldChg chg="del">
        <pc:chgData name="Guest User" userId="" providerId="Windows Live" clId="Web-{3E0BA853-B98B-4ED7-982E-233909F97227}" dt="2019-10-01T13:13:05.297" v="2"/>
        <pc:sldMkLst>
          <pc:docMk/>
          <pc:sldMk cId="2206275164" sldId="280"/>
        </pc:sldMkLst>
      </pc:sldChg>
      <pc:sldChg chg="addSp delSp modSp mod setBg addAnim delAnim modAnim">
        <pc:chgData name="Guest User" userId="" providerId="Windows Live" clId="Web-{3E0BA853-B98B-4ED7-982E-233909F97227}" dt="2019-10-01T14:26:00.194" v="320"/>
        <pc:sldMkLst>
          <pc:docMk/>
          <pc:sldMk cId="3384926907" sldId="290"/>
        </pc:sldMkLst>
        <pc:spChg chg="del mod">
          <ac:chgData name="Guest User" userId="" providerId="Windows Live" clId="Web-{3E0BA853-B98B-4ED7-982E-233909F97227}" dt="2019-10-01T14:05:12.504" v="119"/>
          <ac:spMkLst>
            <pc:docMk/>
            <pc:sldMk cId="3384926907" sldId="290"/>
            <ac:spMk id="3" creationId="{00000000-0000-0000-0000-000000000000}"/>
          </ac:spMkLst>
        </pc:spChg>
        <pc:spChg chg="add del mod">
          <ac:chgData name="Guest User" userId="" providerId="Windows Live" clId="Web-{3E0BA853-B98B-4ED7-982E-233909F97227}" dt="2019-10-01T14:14:02.505" v="124"/>
          <ac:spMkLst>
            <pc:docMk/>
            <pc:sldMk cId="3384926907" sldId="290"/>
            <ac:spMk id="5" creationId="{A4037972-723E-44A1-B74B-6EC6499D4185}"/>
          </ac:spMkLst>
        </pc:spChg>
        <pc:spChg chg="add mod ord">
          <ac:chgData name="Guest User" userId="" providerId="Windows Live" clId="Web-{3E0BA853-B98B-4ED7-982E-233909F97227}" dt="2019-10-01T14:25:53.506" v="319"/>
          <ac:spMkLst>
            <pc:docMk/>
            <pc:sldMk cId="3384926907" sldId="290"/>
            <ac:spMk id="6" creationId="{9E0D8CA7-A729-48D5-AC9A-19A46189D4BF}"/>
          </ac:spMkLst>
        </pc:spChg>
        <pc:spChg chg="add del">
          <ac:chgData name="Guest User" userId="" providerId="Windows Live" clId="Web-{3E0BA853-B98B-4ED7-982E-233909F97227}" dt="2019-10-01T14:18:23.959" v="240"/>
          <ac:spMkLst>
            <pc:docMk/>
            <pc:sldMk cId="3384926907" sldId="290"/>
            <ac:spMk id="11" creationId="{B86EAD8C-E6F5-45BA-86CF-3EED09D84756}"/>
          </ac:spMkLst>
        </pc:spChg>
        <pc:spChg chg="add del">
          <ac:chgData name="Guest User" userId="" providerId="Windows Live" clId="Web-{3E0BA853-B98B-4ED7-982E-233909F97227}" dt="2019-10-01T14:19:35.005" v="243"/>
          <ac:spMkLst>
            <pc:docMk/>
            <pc:sldMk cId="3384926907" sldId="290"/>
            <ac:spMk id="18" creationId="{B86EAD8C-E6F5-45BA-86CF-3EED09D84756}"/>
          </ac:spMkLst>
        </pc:spChg>
        <pc:spChg chg="add del">
          <ac:chgData name="Guest User" userId="" providerId="Windows Live" clId="Web-{3E0BA853-B98B-4ED7-982E-233909F97227}" dt="2019-10-01T14:22:27.428" v="312"/>
          <ac:spMkLst>
            <pc:docMk/>
            <pc:sldMk cId="3384926907" sldId="290"/>
            <ac:spMk id="23" creationId="{CE14FBD6-A8E7-4AAF-914D-B7E8BE5961BF}"/>
          </ac:spMkLst>
        </pc:spChg>
        <pc:spChg chg="add del">
          <ac:chgData name="Guest User" userId="" providerId="Windows Live" clId="Web-{3E0BA853-B98B-4ED7-982E-233909F97227}" dt="2019-10-01T14:25:53.506" v="319"/>
          <ac:spMkLst>
            <pc:docMk/>
            <pc:sldMk cId="3384926907" sldId="290"/>
            <ac:spMk id="28" creationId="{CE14FBD6-A8E7-4AAF-914D-B7E8BE5961BF}"/>
          </ac:spMkLst>
        </pc:spChg>
        <pc:spChg chg="add">
          <ac:chgData name="Guest User" userId="" providerId="Windows Live" clId="Web-{3E0BA853-B98B-4ED7-982E-233909F97227}" dt="2019-10-01T14:25:53.506" v="319"/>
          <ac:spMkLst>
            <pc:docMk/>
            <pc:sldMk cId="3384926907" sldId="290"/>
            <ac:spMk id="33" creationId="{CF6A01C6-A042-42B0-99DC-981834787FC7}"/>
          </ac:spMkLst>
        </pc:spChg>
        <pc:picChg chg="add del mod">
          <ac:chgData name="Guest User" userId="" providerId="Windows Live" clId="Web-{3E0BA853-B98B-4ED7-982E-233909F97227}" dt="2019-10-01T14:16:52.630" v="234"/>
          <ac:picMkLst>
            <pc:docMk/>
            <pc:sldMk cId="3384926907" sldId="290"/>
            <ac:picMk id="2" creationId="{EB11609D-8A51-469C-89E3-70D723495D2B}"/>
          </ac:picMkLst>
        </pc:picChg>
        <pc:picChg chg="add del mod">
          <ac:chgData name="Guest User" userId="" providerId="Windows Live" clId="Web-{3E0BA853-B98B-4ED7-982E-233909F97227}" dt="2019-10-01T14:17:56.302" v="236"/>
          <ac:picMkLst>
            <pc:docMk/>
            <pc:sldMk cId="3384926907" sldId="290"/>
            <ac:picMk id="8" creationId="{41485ABC-5FEA-4808-8AC5-6668DCF28EE8}"/>
          </ac:picMkLst>
        </pc:picChg>
        <pc:picChg chg="add del mod">
          <ac:chgData name="Guest User" userId="" providerId="Windows Live" clId="Web-{3E0BA853-B98B-4ED7-982E-233909F97227}" dt="2019-10-01T14:18:05.287" v="238"/>
          <ac:picMkLst>
            <pc:docMk/>
            <pc:sldMk cId="3384926907" sldId="290"/>
            <ac:picMk id="10" creationId="{F0116A02-6B76-4D33-BD04-7CFD52C830FD}"/>
          </ac:picMkLst>
        </pc:picChg>
        <pc:picChg chg="add mod ord">
          <ac:chgData name="Guest User" userId="" providerId="Windows Live" clId="Web-{3E0BA853-B98B-4ED7-982E-233909F97227}" dt="2019-10-01T14:26:00.194" v="320"/>
          <ac:picMkLst>
            <pc:docMk/>
            <pc:sldMk cId="3384926907" sldId="290"/>
            <ac:picMk id="13" creationId="{C128DAB2-8A91-4658-A9E1-1D9BC306A1D7}"/>
          </ac:picMkLst>
        </pc:picChg>
        <pc:picChg chg="add mod">
          <ac:chgData name="Guest User" userId="" providerId="Windows Live" clId="Web-{3E0BA853-B98B-4ED7-982E-233909F97227}" dt="2019-10-01T14:25:53.506" v="319"/>
          <ac:picMkLst>
            <pc:docMk/>
            <pc:sldMk cId="3384926907" sldId="290"/>
            <ac:picMk id="15" creationId="{B97548F6-326C-40BC-8FC2-8140F1CC0D9B}"/>
          </ac:picMkLst>
        </pc:picChg>
        <pc:picChg chg="del">
          <ac:chgData name="Guest User" userId="" providerId="Windows Live" clId="Web-{3E0BA853-B98B-4ED7-982E-233909F97227}" dt="2019-10-01T14:05:07.286" v="115"/>
          <ac:picMkLst>
            <pc:docMk/>
            <pc:sldMk cId="3384926907" sldId="290"/>
            <ac:picMk id="4098" creationId="{00000000-0000-0000-0000-000000000000}"/>
          </ac:picMkLst>
        </pc:picChg>
      </pc:sldChg>
      <pc:sldChg chg="modSp">
        <pc:chgData name="Guest User" userId="" providerId="Windows Live" clId="Web-{3E0BA853-B98B-4ED7-982E-233909F97227}" dt="2019-10-01T13:13:41.406" v="7" actId="14100"/>
        <pc:sldMkLst>
          <pc:docMk/>
          <pc:sldMk cId="1876831712" sldId="291"/>
        </pc:sldMkLst>
        <pc:picChg chg="mod">
          <ac:chgData name="Guest User" userId="" providerId="Windows Live" clId="Web-{3E0BA853-B98B-4ED7-982E-233909F97227}" dt="2019-10-01T13:13:37.891" v="6" actId="14100"/>
          <ac:picMkLst>
            <pc:docMk/>
            <pc:sldMk cId="1876831712" sldId="291"/>
            <ac:picMk id="17" creationId="{139F648D-6DF2-4A64-A1AA-2D9E6955F7DB}"/>
          </ac:picMkLst>
        </pc:picChg>
        <pc:picChg chg="mod">
          <ac:chgData name="Guest User" userId="" providerId="Windows Live" clId="Web-{3E0BA853-B98B-4ED7-982E-233909F97227}" dt="2019-10-01T13:13:41.406" v="7" actId="14100"/>
          <ac:picMkLst>
            <pc:docMk/>
            <pc:sldMk cId="1876831712" sldId="291"/>
            <ac:picMk id="18" creationId="{DB3F21CC-B431-4EE2-A03C-29135C4F92ED}"/>
          </ac:picMkLst>
        </pc:picChg>
      </pc:sldChg>
      <pc:sldChg chg="addSp delSp modSp new mod setBg addAnim delAnim modAnim">
        <pc:chgData name="Guest User" userId="" providerId="Windows Live" clId="Web-{3E0BA853-B98B-4ED7-982E-233909F97227}" dt="2019-10-01T13:36:16.580" v="112" actId="20577"/>
        <pc:sldMkLst>
          <pc:docMk/>
          <pc:sldMk cId="3702225458" sldId="295"/>
        </pc:sldMkLst>
        <pc:spChg chg="del">
          <ac:chgData name="Guest User" userId="" providerId="Windows Live" clId="Web-{3E0BA853-B98B-4ED7-982E-233909F97227}" dt="2019-10-01T13:25:28.157" v="8"/>
          <ac:spMkLst>
            <pc:docMk/>
            <pc:sldMk cId="3702225458" sldId="295"/>
            <ac:spMk id="2" creationId="{D880A1C5-6124-4765-9F0C-BA445C4F03AA}"/>
          </ac:spMkLst>
        </pc:spChg>
        <pc:spChg chg="del mod">
          <ac:chgData name="Guest User" userId="" providerId="Windows Live" clId="Web-{3E0BA853-B98B-4ED7-982E-233909F97227}" dt="2019-10-01T13:25:41.798" v="13"/>
          <ac:spMkLst>
            <pc:docMk/>
            <pc:sldMk cId="3702225458" sldId="295"/>
            <ac:spMk id="3" creationId="{3AE7B242-27C9-44D8-9A6D-E02CCA551E77}"/>
          </ac:spMkLst>
        </pc:spChg>
        <pc:spChg chg="add del mod">
          <ac:chgData name="Guest User" userId="" providerId="Windows Live" clId="Web-{3E0BA853-B98B-4ED7-982E-233909F97227}" dt="2019-10-01T13:34:22.814" v="91" actId="20577"/>
          <ac:spMkLst>
            <pc:docMk/>
            <pc:sldMk cId="3702225458" sldId="295"/>
            <ac:spMk id="6" creationId="{E2CB0D3D-D04C-40CC-83C0-0FF239D83318}"/>
          </ac:spMkLst>
        </pc:spChg>
        <pc:spChg chg="add del mod">
          <ac:chgData name="Guest User" userId="" providerId="Windows Live" clId="Web-{3E0BA853-B98B-4ED7-982E-233909F97227}" dt="2019-10-01T13:31:06.658" v="50"/>
          <ac:spMkLst>
            <pc:docMk/>
            <pc:sldMk cId="3702225458" sldId="295"/>
            <ac:spMk id="7" creationId="{C887A241-E6FE-4ABA-A363-D4C51502F668}"/>
          </ac:spMkLst>
        </pc:spChg>
        <pc:spChg chg="add del">
          <ac:chgData name="Guest User" userId="" providerId="Windows Live" clId="Web-{3E0BA853-B98B-4ED7-982E-233909F97227}" dt="2019-10-01T13:26:14.220" v="19"/>
          <ac:spMkLst>
            <pc:docMk/>
            <pc:sldMk cId="3702225458" sldId="295"/>
            <ac:spMk id="8" creationId="{582340A6-6405-47E5-8AAC-AAF0011800AB}"/>
          </ac:spMkLst>
        </pc:spChg>
        <pc:spChg chg="add mod">
          <ac:chgData name="Guest User" userId="" providerId="Windows Live" clId="Web-{3E0BA853-B98B-4ED7-982E-233909F97227}" dt="2019-10-01T13:34:31.455" v="96" actId="20577"/>
          <ac:spMkLst>
            <pc:docMk/>
            <pc:sldMk cId="3702225458" sldId="295"/>
            <ac:spMk id="10" creationId="{09C23B68-A10A-417E-918F-AF4F110DD8AF}"/>
          </ac:spMkLst>
        </pc:spChg>
        <pc:spChg chg="add del">
          <ac:chgData name="Guest User" userId="" providerId="Windows Live" clId="Web-{3E0BA853-B98B-4ED7-982E-233909F97227}" dt="2019-10-01T13:26:36.392" v="24"/>
          <ac:spMkLst>
            <pc:docMk/>
            <pc:sldMk cId="3702225458" sldId="295"/>
            <ac:spMk id="11" creationId="{EF049B09-93BA-40D3-8B80-788A87C8F921}"/>
          </ac:spMkLst>
        </pc:spChg>
        <pc:spChg chg="add mod">
          <ac:chgData name="Guest User" userId="" providerId="Windows Live" clId="Web-{3E0BA853-B98B-4ED7-982E-233909F97227}" dt="2019-10-01T13:36:16.580" v="112" actId="20577"/>
          <ac:spMkLst>
            <pc:docMk/>
            <pc:sldMk cId="3702225458" sldId="295"/>
            <ac:spMk id="12" creationId="{463145D4-1B36-443C-9390-3EBD60C7B5B6}"/>
          </ac:spMkLst>
        </pc:spChg>
        <pc:spChg chg="add del">
          <ac:chgData name="Guest User" userId="" providerId="Windows Live" clId="Web-{3E0BA853-B98B-4ED7-982E-233909F97227}" dt="2019-10-01T13:26:40.235" v="26"/>
          <ac:spMkLst>
            <pc:docMk/>
            <pc:sldMk cId="3702225458" sldId="295"/>
            <ac:spMk id="15" creationId="{8F54B2FB-3F54-4350-8D1B-F86D677CA7ED}"/>
          </ac:spMkLst>
        </pc:spChg>
        <pc:spChg chg="add del">
          <ac:chgData name="Guest User" userId="" providerId="Windows Live" clId="Web-{3E0BA853-B98B-4ED7-982E-233909F97227}" dt="2019-10-01T13:26:40.235" v="26"/>
          <ac:spMkLst>
            <pc:docMk/>
            <pc:sldMk cId="3702225458" sldId="295"/>
            <ac:spMk id="21" creationId="{DDB56DB5-0324-4F79-9AB8-CB18C1DC8743}"/>
          </ac:spMkLst>
        </pc:spChg>
        <pc:picChg chg="add mod ord">
          <ac:chgData name="Guest User" userId="" providerId="Windows Live" clId="Web-{3E0BA853-B98B-4ED7-982E-233909F97227}" dt="2019-10-01T13:26:40.235" v="27"/>
          <ac:picMkLst>
            <pc:docMk/>
            <pc:sldMk cId="3702225458" sldId="295"/>
            <ac:picMk id="4" creationId="{94877378-4678-4E91-8B96-F459158B2366}"/>
          </ac:picMkLst>
        </pc:picChg>
        <pc:picChg chg="add del">
          <ac:chgData name="Guest User" userId="" providerId="Windows Live" clId="Web-{3E0BA853-B98B-4ED7-982E-233909F97227}" dt="2019-10-01T13:26:40.235" v="26"/>
          <ac:picMkLst>
            <pc:docMk/>
            <pc:sldMk cId="3702225458" sldId="295"/>
            <ac:picMk id="9" creationId="{AA085689-791F-4B8F-9F30-12415B97D366}"/>
          </ac:picMkLst>
        </pc:picChg>
        <pc:picChg chg="add del">
          <ac:chgData name="Guest User" userId="" providerId="Windows Live" clId="Web-{3E0BA853-B98B-4ED7-982E-233909F97227}" dt="2019-10-01T13:26:40.235" v="26"/>
          <ac:picMkLst>
            <pc:docMk/>
            <pc:sldMk cId="3702225458" sldId="295"/>
            <ac:picMk id="13" creationId="{AA3FED7F-6821-47C0-A464-E9278B24129E}"/>
          </ac:picMkLst>
        </pc:picChg>
        <pc:picChg chg="add del">
          <ac:chgData name="Guest User" userId="" providerId="Windows Live" clId="Web-{3E0BA853-B98B-4ED7-982E-233909F97227}" dt="2019-10-01T13:26:40.235" v="26"/>
          <ac:picMkLst>
            <pc:docMk/>
            <pc:sldMk cId="3702225458" sldId="295"/>
            <ac:picMk id="17" creationId="{561B34F5-88E5-4711-BC16-3005C29AD7C6}"/>
          </ac:picMkLst>
        </pc:picChg>
        <pc:picChg chg="add del">
          <ac:chgData name="Guest User" userId="" providerId="Windows Live" clId="Web-{3E0BA853-B98B-4ED7-982E-233909F97227}" dt="2019-10-01T13:26:40.235" v="26"/>
          <ac:picMkLst>
            <pc:docMk/>
            <pc:sldMk cId="3702225458" sldId="295"/>
            <ac:picMk id="19" creationId="{4F3661D0-2268-4D3E-88BA-0647BCBE33AF}"/>
          </ac:picMkLst>
        </pc:picChg>
      </pc:sldChg>
      <pc:sldChg chg="new del">
        <pc:chgData name="Guest User" userId="" providerId="Windows Live" clId="Web-{3E0BA853-B98B-4ED7-982E-233909F97227}" dt="2019-10-01T13:12:50.125" v="1"/>
        <pc:sldMkLst>
          <pc:docMk/>
          <pc:sldMk cId="4105346900" sldId="29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A4215D-2F80-409F-A31E-B0887658F2E0}" type="datetimeFigureOut">
              <a:rPr lang="en-AU" smtClean="0"/>
              <a:t>15/10/2019</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DBDB14-9936-4865-9B51-2A4678D79393}" type="slidenum">
              <a:rPr lang="en-AU" smtClean="0"/>
              <a:t>‹#›</a:t>
            </a:fld>
            <a:endParaRPr lang="en-AU"/>
          </a:p>
        </p:txBody>
      </p:sp>
    </p:spTree>
    <p:extLst>
      <p:ext uri="{BB962C8B-B14F-4D97-AF65-F5344CB8AC3E}">
        <p14:creationId xmlns:p14="http://schemas.microsoft.com/office/powerpoint/2010/main" val="19989447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s://en.wikipedia.org/wiki/Ames_Research_Center" TargetMode="External"/><Relationship Id="rId13" Type="http://schemas.openxmlformats.org/officeDocument/2006/relationships/hyperlink" Target="https://en.wikipedia.org/wiki/George_Woltman" TargetMode="External"/><Relationship Id="rId18" Type="http://schemas.openxmlformats.org/officeDocument/2006/relationships/hyperlink" Target="https://en.wikipedia.org/wiki/Vector_graphics" TargetMode="External"/><Relationship Id="rId3" Type="http://schemas.openxmlformats.org/officeDocument/2006/relationships/hyperlink" Target="https://en.wikipedia.org/w/index.php?title=Maze_War&amp;action=edit&amp;section=3" TargetMode="External"/><Relationship Id="rId7" Type="http://schemas.openxmlformats.org/officeDocument/2006/relationships/hyperlink" Target="https://en.wikipedia.org/wiki/NASA" TargetMode="External"/><Relationship Id="rId12" Type="http://schemas.openxmlformats.org/officeDocument/2006/relationships/hyperlink" Target="https://en.wikipedia.org/wiki/Mark_Horowitz" TargetMode="External"/><Relationship Id="rId17" Type="http://schemas.openxmlformats.org/officeDocument/2006/relationships/hyperlink" Target="https://en.wikipedia.org/wiki/Oscilloscope" TargetMode="External"/><Relationship Id="rId2" Type="http://schemas.openxmlformats.org/officeDocument/2006/relationships/slide" Target="../slides/slide3.xml"/><Relationship Id="rId16" Type="http://schemas.openxmlformats.org/officeDocument/2006/relationships/hyperlink" Target="https://en.wikipedia.org/wiki/Tektronix" TargetMode="External"/><Relationship Id="rId1" Type="http://schemas.openxmlformats.org/officeDocument/2006/relationships/notesMaster" Target="../notesMasters/notesMaster1.xml"/><Relationship Id="rId6" Type="http://schemas.openxmlformats.org/officeDocument/2006/relationships/hyperlink" Target="https://en.wikipedia.org/wiki/Imlac_PDS-1" TargetMode="External"/><Relationship Id="rId11" Type="http://schemas.openxmlformats.org/officeDocument/2006/relationships/hyperlink" Target="https://en.wikipedia.org/w/index.php?title=Maze_War&amp;action=edit&amp;section=5" TargetMode="External"/><Relationship Id="rId5" Type="http://schemas.openxmlformats.org/officeDocument/2006/relationships/hyperlink" Target="https://en.wikipedia.org/wiki/NCUBE" TargetMode="External"/><Relationship Id="rId15" Type="http://schemas.openxmlformats.org/officeDocument/2006/relationships/hyperlink" Target="https://en.wikipedia.org/wiki/Pong" TargetMode="External"/><Relationship Id="rId10" Type="http://schemas.openxmlformats.org/officeDocument/2006/relationships/hyperlink" Target="https://en.wikipedia.org/wiki/Maze_War#cite_note-2" TargetMode="External"/><Relationship Id="rId4" Type="http://schemas.openxmlformats.org/officeDocument/2006/relationships/hyperlink" Target="https://en.wikipedia.org/w/index.php?title=Steve_Colley&amp;action=edit&amp;redlink=1" TargetMode="External"/><Relationship Id="rId9" Type="http://schemas.openxmlformats.org/officeDocument/2006/relationships/hyperlink" Target="https://en.wikipedia.org/wiki/California" TargetMode="External"/><Relationship Id="rId14" Type="http://schemas.openxmlformats.org/officeDocument/2006/relationships/hyperlink" Target="https://en.wikipedia.org/wiki/Transistor-transistor_logic" TargetMode="Externa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s://en.wikipedia.org/wiki/King_Kong" TargetMode="External"/><Relationship Id="rId13" Type="http://schemas.openxmlformats.org/officeDocument/2006/relationships/hyperlink" Target="https://en.wikipedia.org/wiki/Video_game_console" TargetMode="External"/><Relationship Id="rId3" Type="http://schemas.openxmlformats.org/officeDocument/2006/relationships/hyperlink" Target="https://en.wikipedia.org/wiki/Hiroshi_Yamauchi" TargetMode="External"/><Relationship Id="rId7" Type="http://schemas.openxmlformats.org/officeDocument/2006/relationships/hyperlink" Target="https://en.wikipedia.org/wiki/Beauty_and_the_Beast" TargetMode="External"/><Relationship Id="rId12" Type="http://schemas.openxmlformats.org/officeDocument/2006/relationships/hyperlink" Target="https://en.wikipedia.org/wiki/Coleco"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en.wikipedia.org/wiki/Popeye" TargetMode="External"/><Relationship Id="rId11" Type="http://schemas.openxmlformats.org/officeDocument/2006/relationships/hyperlink" Target="https://en.wikipedia.org/wiki/License" TargetMode="External"/><Relationship Id="rId5" Type="http://schemas.openxmlformats.org/officeDocument/2006/relationships/hyperlink" Target="https://en.wikipedia.org/wiki/Shigeru_Miyamoto" TargetMode="External"/><Relationship Id="rId15" Type="http://schemas.openxmlformats.org/officeDocument/2006/relationships/hyperlink" Target="https://en.wikipedia.org/wiki/Universal_Studios" TargetMode="External"/><Relationship Id="rId10" Type="http://schemas.openxmlformats.org/officeDocument/2006/relationships/hyperlink" Target="https://en.wikipedia.org/wiki/Cutscene" TargetMode="External"/><Relationship Id="rId4" Type="http://schemas.openxmlformats.org/officeDocument/2006/relationships/hyperlink" Target="https://en.wikipedia.org/wiki/Video_game_design" TargetMode="External"/><Relationship Id="rId9" Type="http://schemas.openxmlformats.org/officeDocument/2006/relationships/hyperlink" Target="https://en.wikipedia.org/wiki/Gunpei_Yokoi" TargetMode="External"/><Relationship Id="rId14" Type="http://schemas.openxmlformats.org/officeDocument/2006/relationships/hyperlink" Target="https://en.wikipedia.org/wiki/Video_game_clone"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DADBDB14-9936-4865-9B51-2A4678D79393}" type="slidenum">
              <a:rPr lang="en-AU" smtClean="0"/>
              <a:t>1</a:t>
            </a:fld>
            <a:endParaRPr lang="en-AU"/>
          </a:p>
        </p:txBody>
      </p:sp>
    </p:spTree>
    <p:extLst>
      <p:ext uri="{BB962C8B-B14F-4D97-AF65-F5344CB8AC3E}">
        <p14:creationId xmlns:p14="http://schemas.microsoft.com/office/powerpoint/2010/main" val="806136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kern="1200" dirty="0">
                <a:solidFill>
                  <a:schemeClr val="tx1"/>
                </a:solidFill>
                <a:effectLst/>
                <a:latin typeface="+mn-lt"/>
                <a:ea typeface="+mn-ea"/>
                <a:cs typeface="+mn-cs"/>
              </a:rPr>
              <a:t>1973, </a:t>
            </a:r>
            <a:r>
              <a:rPr lang="en-GB" sz="1200" b="1" i="0" kern="1200" dirty="0" err="1">
                <a:solidFill>
                  <a:schemeClr val="tx1"/>
                </a:solidFill>
                <a:effectLst/>
                <a:latin typeface="+mn-lt"/>
                <a:ea typeface="+mn-ea"/>
                <a:cs typeface="+mn-cs"/>
              </a:rPr>
              <a:t>Imlacs</a:t>
            </a:r>
            <a:r>
              <a:rPr lang="en-GB" sz="1200" b="1" i="0" kern="1200" dirty="0">
                <a:solidFill>
                  <a:schemeClr val="tx1"/>
                </a:solidFill>
                <a:effectLst/>
                <a:latin typeface="+mn-lt"/>
                <a:ea typeface="+mn-ea"/>
                <a:cs typeface="+mn-cs"/>
              </a:rPr>
              <a:t> at NASA</a:t>
            </a:r>
            <a:r>
              <a:rPr lang="en-GB" sz="1200" b="0" i="0" kern="1200" dirty="0">
                <a:solidFill>
                  <a:schemeClr val="tx1"/>
                </a:solidFill>
                <a:effectLst/>
                <a:latin typeface="+mn-lt"/>
                <a:ea typeface="+mn-ea"/>
                <a:cs typeface="+mn-cs"/>
              </a:rPr>
              <a:t>[</a:t>
            </a:r>
            <a:r>
              <a:rPr lang="en-GB" sz="1200" b="0" i="0" u="none" strike="noStrike" kern="1200" dirty="0">
                <a:solidFill>
                  <a:schemeClr val="tx1"/>
                </a:solidFill>
                <a:effectLst/>
                <a:latin typeface="+mn-lt"/>
                <a:ea typeface="+mn-ea"/>
                <a:cs typeface="+mn-cs"/>
                <a:hlinkClick r:id="rId3" tooltip="Edit section: 1973, Imlacs at NASA"/>
              </a:rPr>
              <a:t>edit</a:t>
            </a:r>
            <a:r>
              <a:rPr lang="en-GB" sz="1200" b="0" i="0" kern="1200" dirty="0">
                <a:solidFill>
                  <a:schemeClr val="tx1"/>
                </a:solidFill>
                <a:effectLst/>
                <a:latin typeface="+mn-lt"/>
                <a:ea typeface="+mn-ea"/>
                <a:cs typeface="+mn-cs"/>
              </a:rPr>
              <a:t>]</a:t>
            </a:r>
            <a:endParaRPr lang="en-GB" sz="1200" b="1"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It was originally written by </a:t>
            </a:r>
            <a:r>
              <a:rPr lang="en-GB" sz="1200" b="0" i="0" u="none" strike="noStrike" kern="1200" dirty="0">
                <a:solidFill>
                  <a:schemeClr val="tx1"/>
                </a:solidFill>
                <a:effectLst/>
                <a:latin typeface="+mn-lt"/>
                <a:ea typeface="+mn-ea"/>
                <a:cs typeface="+mn-cs"/>
                <a:hlinkClick r:id="rId4" tooltip="Steve Colley (page does not exist)"/>
              </a:rPr>
              <a:t>Steve Colley</a:t>
            </a:r>
            <a:r>
              <a:rPr lang="en-GB" sz="1200" b="0" i="0" kern="1200" dirty="0">
                <a:solidFill>
                  <a:schemeClr val="tx1"/>
                </a:solidFill>
                <a:effectLst/>
                <a:latin typeface="+mn-lt"/>
                <a:ea typeface="+mn-ea"/>
                <a:cs typeface="+mn-cs"/>
              </a:rPr>
              <a:t> (later founder of </a:t>
            </a:r>
            <a:r>
              <a:rPr lang="en-GB" sz="1200" b="0" i="0" u="none" strike="noStrike" kern="1200" dirty="0">
                <a:solidFill>
                  <a:schemeClr val="tx1"/>
                </a:solidFill>
                <a:effectLst/>
                <a:latin typeface="+mn-lt"/>
                <a:ea typeface="+mn-ea"/>
                <a:cs typeface="+mn-cs"/>
                <a:hlinkClick r:id="rId5" tooltip="NCUBE"/>
              </a:rPr>
              <a:t>nCUBE</a:t>
            </a:r>
            <a:r>
              <a:rPr lang="en-GB" sz="1200" b="0" i="0" kern="1200" dirty="0">
                <a:solidFill>
                  <a:schemeClr val="tx1"/>
                </a:solidFill>
                <a:effectLst/>
                <a:latin typeface="+mn-lt"/>
                <a:ea typeface="+mn-ea"/>
                <a:cs typeface="+mn-cs"/>
              </a:rPr>
              <a:t>) in 1972-1973 on the </a:t>
            </a:r>
            <a:r>
              <a:rPr lang="en-GB" sz="1200" b="0" i="0" u="none" strike="noStrike" kern="1200" dirty="0">
                <a:solidFill>
                  <a:schemeClr val="tx1"/>
                </a:solidFill>
                <a:effectLst/>
                <a:latin typeface="+mn-lt"/>
                <a:ea typeface="+mn-ea"/>
                <a:cs typeface="+mn-cs"/>
                <a:hlinkClick r:id="rId6" tooltip="Imlac PDS-1"/>
              </a:rPr>
              <a:t>Imlac PDS-1</a:t>
            </a:r>
            <a:r>
              <a:rPr lang="en-GB" sz="1200" b="0" i="0" kern="1200" dirty="0">
                <a:solidFill>
                  <a:schemeClr val="tx1"/>
                </a:solidFill>
                <a:effectLst/>
                <a:latin typeface="+mn-lt"/>
                <a:ea typeface="+mn-ea"/>
                <a:cs typeface="+mn-cs"/>
              </a:rPr>
              <a:t>'s at the </a:t>
            </a:r>
            <a:r>
              <a:rPr lang="en-GB" sz="1200" b="0" i="0" u="none" strike="noStrike" kern="1200" dirty="0">
                <a:solidFill>
                  <a:schemeClr val="tx1"/>
                </a:solidFill>
                <a:effectLst/>
                <a:latin typeface="+mn-lt"/>
                <a:ea typeface="+mn-ea"/>
                <a:cs typeface="+mn-cs"/>
                <a:hlinkClick r:id="rId7" tooltip="NASA"/>
              </a:rPr>
              <a:t>NASA</a:t>
            </a:r>
            <a:r>
              <a:rPr lang="en-GB" sz="1200" b="0" i="0" kern="1200" dirty="0">
                <a:solidFill>
                  <a:schemeClr val="tx1"/>
                </a:solidFill>
                <a:effectLst/>
                <a:latin typeface="+mn-lt"/>
                <a:ea typeface="+mn-ea"/>
                <a:cs typeface="+mn-cs"/>
              </a:rPr>
              <a:t> </a:t>
            </a:r>
            <a:r>
              <a:rPr lang="en-GB" sz="1200" b="0" i="0" u="none" strike="noStrike" kern="1200" dirty="0">
                <a:solidFill>
                  <a:schemeClr val="tx1"/>
                </a:solidFill>
                <a:effectLst/>
                <a:latin typeface="+mn-lt"/>
                <a:ea typeface="+mn-ea"/>
                <a:cs typeface="+mn-cs"/>
                <a:hlinkClick r:id="rId8" tooltip="Ames Research Center"/>
              </a:rPr>
              <a:t>Ames Research Center</a:t>
            </a:r>
            <a:r>
              <a:rPr lang="en-GB" sz="1200" b="0" i="0" kern="1200" dirty="0">
                <a:solidFill>
                  <a:schemeClr val="tx1"/>
                </a:solidFill>
                <a:effectLst/>
                <a:latin typeface="+mn-lt"/>
                <a:ea typeface="+mn-ea"/>
                <a:cs typeface="+mn-cs"/>
              </a:rPr>
              <a:t> in </a:t>
            </a:r>
            <a:r>
              <a:rPr lang="en-GB" sz="1200" b="0" i="0" u="none" strike="noStrike" kern="1200" dirty="0">
                <a:solidFill>
                  <a:schemeClr val="tx1"/>
                </a:solidFill>
                <a:effectLst/>
                <a:latin typeface="+mn-lt"/>
                <a:ea typeface="+mn-ea"/>
                <a:cs typeface="+mn-cs"/>
                <a:hlinkClick r:id="rId9" tooltip="California"/>
              </a:rPr>
              <a:t>California</a:t>
            </a:r>
            <a:r>
              <a:rPr lang="en-GB" sz="1200" b="0" i="0" kern="1200" dirty="0">
                <a:solidFill>
                  <a:schemeClr val="tx1"/>
                </a:solidFill>
                <a:effectLst/>
                <a:latin typeface="+mn-lt"/>
                <a:ea typeface="+mn-ea"/>
                <a:cs typeface="+mn-cs"/>
              </a:rPr>
              <a:t>. He had written a program for portraying and navigating mazes from a first-person perspective. The maze was depicted in memory with a 16 by 16 bit array. Colley, together with Greg Thompson, and Howard Palmer developed the </a:t>
            </a:r>
            <a:r>
              <a:rPr lang="en-GB" sz="1200" b="0" i="0" kern="1200" dirty="0" err="1">
                <a:solidFill>
                  <a:schemeClr val="tx1"/>
                </a:solidFill>
                <a:effectLst/>
                <a:latin typeface="+mn-lt"/>
                <a:ea typeface="+mn-ea"/>
                <a:cs typeface="+mn-cs"/>
              </a:rPr>
              <a:t>MazeWars</a:t>
            </a:r>
            <a:r>
              <a:rPr lang="en-GB" sz="1200" b="0" i="0" kern="1200" dirty="0">
                <a:solidFill>
                  <a:schemeClr val="tx1"/>
                </a:solidFill>
                <a:effectLst/>
                <a:latin typeface="+mn-lt"/>
                <a:ea typeface="+mn-ea"/>
                <a:cs typeface="+mn-cs"/>
              </a:rPr>
              <a:t> program at NASA in Jim Hart's Computation Division 2nd floor lab. Colley writes:</a:t>
            </a:r>
          </a:p>
          <a:p>
            <a:r>
              <a:rPr lang="en-GB" dirty="0">
                <a:effectLst/>
              </a:rPr>
              <a:t>Maze was popular at first, but quickly became boring. Then someone (Howard or Greg) had the idea to put people in the maze. To do this would take more than one </a:t>
            </a:r>
            <a:r>
              <a:rPr lang="en-GB" dirty="0" err="1">
                <a:effectLst/>
              </a:rPr>
              <a:t>Imlac</a:t>
            </a:r>
            <a:r>
              <a:rPr lang="en-GB" dirty="0">
                <a:effectLst/>
              </a:rPr>
              <a:t>, which at that time were not networked together. So we connected two </a:t>
            </a:r>
            <a:r>
              <a:rPr lang="en-GB" dirty="0" err="1">
                <a:effectLst/>
              </a:rPr>
              <a:t>Imlacs</a:t>
            </a:r>
            <a:r>
              <a:rPr lang="en-GB" dirty="0">
                <a:effectLst/>
              </a:rPr>
              <a:t> using the serial ports to transmit locations back and forth. This worked great, and soon the idea for shooting each other came along, and the first person shooter was born.</a:t>
            </a:r>
            <a:r>
              <a:rPr lang="en-GB" sz="1200" b="0" i="0" u="none" strike="noStrike" kern="1200" baseline="30000" dirty="0">
                <a:solidFill>
                  <a:schemeClr val="tx1"/>
                </a:solidFill>
                <a:effectLst/>
                <a:latin typeface="+mn-lt"/>
                <a:ea typeface="+mn-ea"/>
                <a:cs typeface="+mn-cs"/>
                <a:hlinkClick r:id="rId10"/>
              </a:rPr>
              <a:t>[2]</a:t>
            </a:r>
            <a:endParaRPr lang="en-GB" dirty="0">
              <a:effectLst/>
            </a:endParaRPr>
          </a:p>
          <a:p>
            <a:endParaRPr lang="en-AU"/>
          </a:p>
          <a:p>
            <a:r>
              <a:rPr lang="en-AU" dirty="0"/>
              <a:t>Image on left is from University project in 1976</a:t>
            </a:r>
          </a:p>
          <a:p>
            <a:r>
              <a:rPr lang="en-GB" sz="1200" b="1" i="0" kern="1200" dirty="0">
                <a:solidFill>
                  <a:schemeClr val="tx1"/>
                </a:solidFill>
                <a:effectLst/>
                <a:latin typeface="+mn-lt"/>
                <a:ea typeface="+mn-ea"/>
                <a:cs typeface="+mn-cs"/>
              </a:rPr>
              <a:t>1976, TTL at MIT</a:t>
            </a:r>
            <a:r>
              <a:rPr lang="en-GB" sz="1200" b="0" i="0" kern="1200" dirty="0">
                <a:solidFill>
                  <a:schemeClr val="tx1"/>
                </a:solidFill>
                <a:effectLst/>
                <a:latin typeface="+mn-lt"/>
                <a:ea typeface="+mn-ea"/>
                <a:cs typeface="+mn-cs"/>
              </a:rPr>
              <a:t>[</a:t>
            </a:r>
            <a:r>
              <a:rPr lang="en-GB" sz="1200" b="0" i="0" u="none" strike="noStrike" kern="1200" dirty="0">
                <a:solidFill>
                  <a:schemeClr val="tx1"/>
                </a:solidFill>
                <a:effectLst/>
                <a:latin typeface="+mn-lt"/>
                <a:ea typeface="+mn-ea"/>
                <a:cs typeface="+mn-cs"/>
                <a:hlinkClick r:id="rId11" tooltip="Edit section: 1976, TTL at MIT"/>
              </a:rPr>
              <a:t>edit</a:t>
            </a:r>
            <a:r>
              <a:rPr lang="en-GB" sz="1200" b="0" i="0" kern="1200" dirty="0">
                <a:solidFill>
                  <a:schemeClr val="tx1"/>
                </a:solidFill>
                <a:effectLst/>
                <a:latin typeface="+mn-lt"/>
                <a:ea typeface="+mn-ea"/>
                <a:cs typeface="+mn-cs"/>
              </a:rPr>
              <a:t>]</a:t>
            </a:r>
            <a:endParaRPr lang="en-GB" sz="1200" b="1"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For a class in the fall of 1976, Greg Thompson (computer design), </a:t>
            </a:r>
            <a:r>
              <a:rPr lang="en-GB" sz="1200" b="0" i="0" u="none" strike="noStrike" kern="1200" dirty="0">
                <a:solidFill>
                  <a:schemeClr val="tx1"/>
                </a:solidFill>
                <a:effectLst/>
                <a:latin typeface="+mn-lt"/>
                <a:ea typeface="+mn-ea"/>
                <a:cs typeface="+mn-cs"/>
                <a:hlinkClick r:id="rId12" tooltip="Mark Horowitz"/>
              </a:rPr>
              <a:t>Mark Horowitz</a:t>
            </a:r>
            <a:r>
              <a:rPr lang="en-GB" sz="1200" b="0" i="0" kern="1200" dirty="0">
                <a:solidFill>
                  <a:schemeClr val="tx1"/>
                </a:solidFill>
                <a:effectLst/>
                <a:latin typeface="+mn-lt"/>
                <a:ea typeface="+mn-ea"/>
                <a:cs typeface="+mn-cs"/>
              </a:rPr>
              <a:t> (display processor) and </a:t>
            </a:r>
            <a:r>
              <a:rPr lang="en-GB" sz="1200" b="0" i="0" u="none" strike="noStrike" kern="1200" dirty="0">
                <a:solidFill>
                  <a:schemeClr val="tx1"/>
                </a:solidFill>
                <a:effectLst/>
                <a:latin typeface="+mn-lt"/>
                <a:ea typeface="+mn-ea"/>
                <a:cs typeface="+mn-cs"/>
                <a:hlinkClick r:id="rId13" tooltip="George Woltman"/>
              </a:rPr>
              <a:t>George Woltman</a:t>
            </a:r>
            <a:r>
              <a:rPr lang="en-GB" sz="1200" b="0" i="0" kern="1200" dirty="0">
                <a:solidFill>
                  <a:schemeClr val="tx1"/>
                </a:solidFill>
                <a:effectLst/>
                <a:latin typeface="+mn-lt"/>
                <a:ea typeface="+mn-ea"/>
                <a:cs typeface="+mn-cs"/>
              </a:rPr>
              <a:t> (firmware) built a "hardware" version of Maze entirely from 7400 series </a:t>
            </a:r>
            <a:r>
              <a:rPr lang="en-GB" sz="1200" b="0" i="0" u="none" strike="noStrike" kern="1200" dirty="0">
                <a:solidFill>
                  <a:schemeClr val="tx1"/>
                </a:solidFill>
                <a:effectLst/>
                <a:latin typeface="+mn-lt"/>
                <a:ea typeface="+mn-ea"/>
                <a:cs typeface="+mn-cs"/>
                <a:hlinkClick r:id="rId14" tooltip="Transistor-transistor logic"/>
              </a:rPr>
              <a:t>TTL</a:t>
            </a:r>
            <a:r>
              <a:rPr lang="en-GB" sz="1200" b="0" i="0" kern="1200" dirty="0">
                <a:solidFill>
                  <a:schemeClr val="tx1"/>
                </a:solidFill>
                <a:effectLst/>
                <a:latin typeface="+mn-lt"/>
                <a:ea typeface="+mn-ea"/>
                <a:cs typeface="+mn-cs"/>
              </a:rPr>
              <a:t> circuits, essentially creating a Maze computer with 256 16-bit instructions and 256 bytes of RAM, dedicated solely to playing Maze for up to 4 human players and 4 robots. Arcade games such as </a:t>
            </a:r>
            <a:r>
              <a:rPr lang="en-GB" sz="1200" b="0" i="1" u="none" strike="noStrike" kern="1200" dirty="0">
                <a:solidFill>
                  <a:schemeClr val="tx1"/>
                </a:solidFill>
                <a:effectLst/>
                <a:latin typeface="+mn-lt"/>
                <a:ea typeface="+mn-ea"/>
                <a:cs typeface="+mn-cs"/>
                <a:hlinkClick r:id="rId15" tooltip="Pong"/>
              </a:rPr>
              <a:t>Pong</a:t>
            </a:r>
            <a:r>
              <a:rPr lang="en-GB" sz="1200" b="0" i="0" kern="1200" dirty="0">
                <a:solidFill>
                  <a:schemeClr val="tx1"/>
                </a:solidFill>
                <a:effectLst/>
                <a:latin typeface="+mn-lt"/>
                <a:ea typeface="+mn-ea"/>
                <a:cs typeface="+mn-cs"/>
              </a:rPr>
              <a:t> had used this approach before. The TTL version of Maze used </a:t>
            </a:r>
            <a:r>
              <a:rPr lang="en-GB" sz="1200" b="0" i="0" u="none" strike="noStrike" kern="1200" dirty="0">
                <a:solidFill>
                  <a:schemeClr val="tx1"/>
                </a:solidFill>
                <a:effectLst/>
                <a:latin typeface="+mn-lt"/>
                <a:ea typeface="+mn-ea"/>
                <a:cs typeface="+mn-cs"/>
                <a:hlinkClick r:id="rId16" tooltip="Tektronix"/>
              </a:rPr>
              <a:t>Tektronix</a:t>
            </a:r>
            <a:r>
              <a:rPr lang="en-GB" sz="1200" b="0" i="0" kern="1200" dirty="0">
                <a:solidFill>
                  <a:schemeClr val="tx1"/>
                </a:solidFill>
                <a:effectLst/>
                <a:latin typeface="+mn-lt"/>
                <a:ea typeface="+mn-ea"/>
                <a:cs typeface="+mn-cs"/>
              </a:rPr>
              <a:t> </a:t>
            </a:r>
            <a:r>
              <a:rPr lang="en-GB" sz="1200" b="0" i="0" u="none" strike="noStrike" kern="1200" dirty="0">
                <a:solidFill>
                  <a:schemeClr val="tx1"/>
                </a:solidFill>
                <a:effectLst/>
                <a:latin typeface="+mn-lt"/>
                <a:ea typeface="+mn-ea"/>
                <a:cs typeface="+mn-cs"/>
                <a:hlinkClick r:id="rId17" tooltip="Oscilloscope"/>
              </a:rPr>
              <a:t>oscilloscopes</a:t>
            </a:r>
            <a:r>
              <a:rPr lang="en-GB" sz="1200" b="0" i="0" kern="1200" dirty="0">
                <a:solidFill>
                  <a:schemeClr val="tx1"/>
                </a:solidFill>
                <a:effectLst/>
                <a:latin typeface="+mn-lt"/>
                <a:ea typeface="+mn-ea"/>
                <a:cs typeface="+mn-cs"/>
              </a:rPr>
              <a:t> to display </a:t>
            </a:r>
            <a:r>
              <a:rPr lang="en-GB" sz="1200" b="0" i="0" u="none" strike="noStrike" kern="1200" dirty="0">
                <a:solidFill>
                  <a:schemeClr val="tx1"/>
                </a:solidFill>
                <a:effectLst/>
                <a:latin typeface="+mn-lt"/>
                <a:ea typeface="+mn-ea"/>
                <a:cs typeface="+mn-cs"/>
                <a:hlinkClick r:id="rId18" tooltip="Vector graphics"/>
              </a:rPr>
              <a:t>vector graphics</a:t>
            </a:r>
            <a:r>
              <a:rPr lang="en-GB" sz="1200" b="0" i="0" kern="1200" dirty="0">
                <a:solidFill>
                  <a:schemeClr val="tx1"/>
                </a:solidFill>
                <a:effectLst/>
                <a:latin typeface="+mn-lt"/>
                <a:ea typeface="+mn-ea"/>
                <a:cs typeface="+mn-cs"/>
              </a:rPr>
              <a:t>. This was natural, since the </a:t>
            </a:r>
            <a:r>
              <a:rPr lang="en-GB" sz="1200" b="0" i="0" kern="1200" dirty="0" err="1">
                <a:solidFill>
                  <a:schemeClr val="tx1"/>
                </a:solidFill>
                <a:effectLst/>
                <a:latin typeface="+mn-lt"/>
                <a:ea typeface="+mn-ea"/>
                <a:cs typeface="+mn-cs"/>
              </a:rPr>
              <a:t>Imlacs</a:t>
            </a:r>
            <a:r>
              <a:rPr lang="en-GB" sz="1200" b="0" i="0" kern="1200" dirty="0">
                <a:solidFill>
                  <a:schemeClr val="tx1"/>
                </a:solidFill>
                <a:effectLst/>
                <a:latin typeface="+mn-lt"/>
                <a:ea typeface="+mn-ea"/>
                <a:cs typeface="+mn-cs"/>
              </a:rPr>
              <a:t> also used vector displays. This version introduced a full third dimension, by having a four-level maze with players able to climb up and down between levels. Robots players were also implemented in the firmware. Their skill level was controlled by simply adjusting the clock rate of the system. The game was so popular that even though it had been built as a MIT 6.111/6.112 class project it was kept assembled and operational for over a year.</a:t>
            </a:r>
          </a:p>
          <a:p>
            <a:endParaRPr lang="en-AU"/>
          </a:p>
        </p:txBody>
      </p:sp>
      <p:sp>
        <p:nvSpPr>
          <p:cNvPr id="4" name="Slide Number Placeholder 3"/>
          <p:cNvSpPr>
            <a:spLocks noGrp="1"/>
          </p:cNvSpPr>
          <p:nvPr>
            <p:ph type="sldNum" sz="quarter" idx="5"/>
          </p:nvPr>
        </p:nvSpPr>
        <p:spPr/>
        <p:txBody>
          <a:bodyPr/>
          <a:lstStyle/>
          <a:p>
            <a:fld id="{DADBDB14-9936-4865-9B51-2A4678D79393}" type="slidenum">
              <a:rPr lang="en-AU" smtClean="0"/>
              <a:t>3</a:t>
            </a:fld>
            <a:endParaRPr lang="en-AU"/>
          </a:p>
        </p:txBody>
      </p:sp>
    </p:spTree>
    <p:extLst>
      <p:ext uri="{BB962C8B-B14F-4D97-AF65-F5344CB8AC3E}">
        <p14:creationId xmlns:p14="http://schemas.microsoft.com/office/powerpoint/2010/main" val="22130960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a:solidFill>
                  <a:schemeClr val="tx1"/>
                </a:solidFill>
                <a:effectLst/>
                <a:latin typeface="+mn-lt"/>
                <a:ea typeface="+mn-ea"/>
                <a:cs typeface="+mn-cs"/>
              </a:rPr>
              <a:t>The game was the latest in a series of efforts by Nintendo to break into the North American market. </a:t>
            </a:r>
            <a:r>
              <a:rPr lang="en-GB" sz="1200" b="0" i="0" u="none" strike="noStrike" kern="1200">
                <a:solidFill>
                  <a:schemeClr val="tx1"/>
                </a:solidFill>
                <a:effectLst/>
                <a:latin typeface="+mn-lt"/>
                <a:ea typeface="+mn-ea"/>
                <a:cs typeface="+mn-cs"/>
                <a:hlinkClick r:id="rId3" tooltip="Hiroshi Yamauchi"/>
              </a:rPr>
              <a:t>Hiroshi Yamauchi</a:t>
            </a:r>
            <a:r>
              <a:rPr lang="en-GB" sz="1200" b="0" i="0" kern="1200">
                <a:solidFill>
                  <a:schemeClr val="tx1"/>
                </a:solidFill>
                <a:effectLst/>
                <a:latin typeface="+mn-lt"/>
                <a:ea typeface="+mn-ea"/>
                <a:cs typeface="+mn-cs"/>
              </a:rPr>
              <a:t>, Nintendo's president at the time, assigned the project to a first-time </a:t>
            </a:r>
            <a:r>
              <a:rPr lang="en-GB" sz="1200" b="0" i="0" u="none" strike="noStrike" kern="1200">
                <a:solidFill>
                  <a:schemeClr val="tx1"/>
                </a:solidFill>
                <a:effectLst/>
                <a:latin typeface="+mn-lt"/>
                <a:ea typeface="+mn-ea"/>
                <a:cs typeface="+mn-cs"/>
                <a:hlinkClick r:id="rId4" tooltip="Video game design"/>
              </a:rPr>
              <a:t>video game designer</a:t>
            </a:r>
            <a:r>
              <a:rPr lang="en-GB" sz="1200" b="0" i="0" kern="1200">
                <a:solidFill>
                  <a:schemeClr val="tx1"/>
                </a:solidFill>
                <a:effectLst/>
                <a:latin typeface="+mn-lt"/>
                <a:ea typeface="+mn-ea"/>
                <a:cs typeface="+mn-cs"/>
              </a:rPr>
              <a:t> named </a:t>
            </a:r>
            <a:r>
              <a:rPr lang="en-GB" sz="1200" b="0" i="0" u="none" strike="noStrike" kern="1200">
                <a:solidFill>
                  <a:schemeClr val="tx1"/>
                </a:solidFill>
                <a:effectLst/>
                <a:latin typeface="+mn-lt"/>
                <a:ea typeface="+mn-ea"/>
                <a:cs typeface="+mn-cs"/>
                <a:hlinkClick r:id="rId5" tooltip="Shigeru Miyamoto"/>
              </a:rPr>
              <a:t>Shigeru Miyamoto</a:t>
            </a:r>
            <a:r>
              <a:rPr lang="en-GB" sz="1200" b="0" i="0" kern="1200">
                <a:solidFill>
                  <a:schemeClr val="tx1"/>
                </a:solidFill>
                <a:effectLst/>
                <a:latin typeface="+mn-lt"/>
                <a:ea typeface="+mn-ea"/>
                <a:cs typeface="+mn-cs"/>
              </a:rPr>
              <a:t>. Drawing from a wide range of inspirations, including </a:t>
            </a:r>
            <a:r>
              <a:rPr lang="en-GB" sz="1200" b="0" i="1" u="none" strike="noStrike" kern="1200">
                <a:solidFill>
                  <a:schemeClr val="tx1"/>
                </a:solidFill>
                <a:effectLst/>
                <a:latin typeface="+mn-lt"/>
                <a:ea typeface="+mn-ea"/>
                <a:cs typeface="+mn-cs"/>
                <a:hlinkClick r:id="rId6" tooltip="Popeye"/>
              </a:rPr>
              <a:t>Popeye</a:t>
            </a:r>
            <a:r>
              <a:rPr lang="en-GB" sz="1200" b="0" i="0" kern="1200">
                <a:solidFill>
                  <a:schemeClr val="tx1"/>
                </a:solidFill>
                <a:effectLst/>
                <a:latin typeface="+mn-lt"/>
                <a:ea typeface="+mn-ea"/>
                <a:cs typeface="+mn-cs"/>
              </a:rPr>
              <a:t>, </a:t>
            </a:r>
            <a:r>
              <a:rPr lang="en-GB" sz="1200" b="0" i="1" u="none" strike="noStrike" kern="1200">
                <a:solidFill>
                  <a:schemeClr val="tx1"/>
                </a:solidFill>
                <a:effectLst/>
                <a:latin typeface="+mn-lt"/>
                <a:ea typeface="+mn-ea"/>
                <a:cs typeface="+mn-cs"/>
                <a:hlinkClick r:id="rId7" tooltip="Beauty and the Beast"/>
              </a:rPr>
              <a:t>Beauty and the Beast</a:t>
            </a:r>
            <a:r>
              <a:rPr lang="en-GB" sz="1200" b="0" i="0" kern="1200">
                <a:solidFill>
                  <a:schemeClr val="tx1"/>
                </a:solidFill>
                <a:effectLst/>
                <a:latin typeface="+mn-lt"/>
                <a:ea typeface="+mn-ea"/>
                <a:cs typeface="+mn-cs"/>
              </a:rPr>
              <a:t>, and </a:t>
            </a:r>
            <a:r>
              <a:rPr lang="en-GB" sz="1200" b="0" i="1" u="none" strike="noStrike" kern="1200">
                <a:solidFill>
                  <a:schemeClr val="tx1"/>
                </a:solidFill>
                <a:effectLst/>
                <a:latin typeface="+mn-lt"/>
                <a:ea typeface="+mn-ea"/>
                <a:cs typeface="+mn-cs"/>
                <a:hlinkClick r:id="rId8" tooltip="King Kong"/>
              </a:rPr>
              <a:t>King Kong</a:t>
            </a:r>
            <a:r>
              <a:rPr lang="en-GB" sz="1200" b="0" i="0" kern="1200">
                <a:solidFill>
                  <a:schemeClr val="tx1"/>
                </a:solidFill>
                <a:effectLst/>
                <a:latin typeface="+mn-lt"/>
                <a:ea typeface="+mn-ea"/>
                <a:cs typeface="+mn-cs"/>
              </a:rPr>
              <a:t>, Miyamoto developed the scenario and designed the game alongside Nintendo's chief engineer, </a:t>
            </a:r>
            <a:r>
              <a:rPr lang="en-GB" sz="1200" b="0" i="0" u="none" strike="noStrike" kern="1200" err="1">
                <a:solidFill>
                  <a:schemeClr val="tx1"/>
                </a:solidFill>
                <a:effectLst/>
                <a:latin typeface="+mn-lt"/>
                <a:ea typeface="+mn-ea"/>
                <a:cs typeface="+mn-cs"/>
                <a:hlinkClick r:id="rId9" tooltip="Gunpei Yokoi"/>
              </a:rPr>
              <a:t>Gunpei</a:t>
            </a:r>
            <a:r>
              <a:rPr lang="en-GB" sz="1200" b="0" i="0" u="none" strike="noStrike" kern="1200">
                <a:solidFill>
                  <a:schemeClr val="tx1"/>
                </a:solidFill>
                <a:effectLst/>
                <a:latin typeface="+mn-lt"/>
                <a:ea typeface="+mn-ea"/>
                <a:cs typeface="+mn-cs"/>
                <a:hlinkClick r:id="rId9" tooltip="Gunpei Yokoi"/>
              </a:rPr>
              <a:t> Yokoi</a:t>
            </a:r>
            <a:r>
              <a:rPr lang="en-GB" sz="1200" b="0" i="0" kern="1200">
                <a:solidFill>
                  <a:schemeClr val="tx1"/>
                </a:solidFill>
                <a:effectLst/>
                <a:latin typeface="+mn-lt"/>
                <a:ea typeface="+mn-ea"/>
                <a:cs typeface="+mn-cs"/>
              </a:rPr>
              <a:t>. The two men broke new ground by using graphics as a means of characterization, including </a:t>
            </a:r>
            <a:r>
              <a:rPr lang="en-GB" sz="1200" b="0" i="0" u="none" strike="noStrike" kern="1200">
                <a:solidFill>
                  <a:schemeClr val="tx1"/>
                </a:solidFill>
                <a:effectLst/>
                <a:latin typeface="+mn-lt"/>
                <a:ea typeface="+mn-ea"/>
                <a:cs typeface="+mn-cs"/>
                <a:hlinkClick r:id="rId10" tooltip="Cutscene"/>
              </a:rPr>
              <a:t>cutscenes</a:t>
            </a:r>
            <a:r>
              <a:rPr lang="en-GB" sz="1200" b="0" i="0" kern="1200">
                <a:solidFill>
                  <a:schemeClr val="tx1"/>
                </a:solidFill>
                <a:effectLst/>
                <a:latin typeface="+mn-lt"/>
                <a:ea typeface="+mn-ea"/>
                <a:cs typeface="+mn-cs"/>
              </a:rPr>
              <a:t> to advance the game's plot, and integrating multiple stages into the gameplay.</a:t>
            </a:r>
          </a:p>
          <a:p>
            <a:endParaRPr lang="en-GB" sz="1200" b="0" i="0" kern="1200">
              <a:solidFill>
                <a:schemeClr val="tx1"/>
              </a:solidFill>
              <a:effectLst/>
              <a:latin typeface="+mn-lt"/>
              <a:ea typeface="+mn-ea"/>
              <a:cs typeface="+mn-cs"/>
            </a:endParaRPr>
          </a:p>
          <a:p>
            <a:r>
              <a:rPr lang="en-GB" sz="1200" b="0" i="0" kern="1200">
                <a:solidFill>
                  <a:schemeClr val="tx1"/>
                </a:solidFill>
                <a:effectLst/>
                <a:latin typeface="+mn-lt"/>
                <a:ea typeface="+mn-ea"/>
                <a:cs typeface="+mn-cs"/>
              </a:rPr>
              <a:t>Although Nintendo's American staff was initially apprehensive, </a:t>
            </a:r>
            <a:r>
              <a:rPr lang="en-GB" sz="1200" b="0" i="1" kern="1200">
                <a:solidFill>
                  <a:schemeClr val="tx1"/>
                </a:solidFill>
                <a:effectLst/>
                <a:latin typeface="+mn-lt"/>
                <a:ea typeface="+mn-ea"/>
                <a:cs typeface="+mn-cs"/>
              </a:rPr>
              <a:t>Donkey Kong</a:t>
            </a:r>
            <a:r>
              <a:rPr lang="en-GB" sz="1200" b="0" i="0" kern="1200">
                <a:solidFill>
                  <a:schemeClr val="tx1"/>
                </a:solidFill>
                <a:effectLst/>
                <a:latin typeface="+mn-lt"/>
                <a:ea typeface="+mn-ea"/>
                <a:cs typeface="+mn-cs"/>
              </a:rPr>
              <a:t> succeeded commercially and critically in North America and Japan. Nintendo </a:t>
            </a:r>
            <a:r>
              <a:rPr lang="en-GB" sz="1200" b="0" i="0" u="none" strike="noStrike" kern="1200">
                <a:solidFill>
                  <a:schemeClr val="tx1"/>
                </a:solidFill>
                <a:effectLst/>
                <a:latin typeface="+mn-lt"/>
                <a:ea typeface="+mn-ea"/>
                <a:cs typeface="+mn-cs"/>
                <a:hlinkClick r:id="rId11" tooltip="License"/>
              </a:rPr>
              <a:t>licensed</a:t>
            </a:r>
            <a:r>
              <a:rPr lang="en-GB" sz="1200" b="0" i="0" kern="1200">
                <a:solidFill>
                  <a:schemeClr val="tx1"/>
                </a:solidFill>
                <a:effectLst/>
                <a:latin typeface="+mn-lt"/>
                <a:ea typeface="+mn-ea"/>
                <a:cs typeface="+mn-cs"/>
              </a:rPr>
              <a:t> the game to </a:t>
            </a:r>
            <a:r>
              <a:rPr lang="en-GB" sz="1200" b="0" i="0" u="none" strike="noStrike" kern="1200" err="1">
                <a:solidFill>
                  <a:schemeClr val="tx1"/>
                </a:solidFill>
                <a:effectLst/>
                <a:latin typeface="+mn-lt"/>
                <a:ea typeface="+mn-ea"/>
                <a:cs typeface="+mn-cs"/>
                <a:hlinkClick r:id="rId12" tooltip="Coleco"/>
              </a:rPr>
              <a:t>Coleco</a:t>
            </a:r>
            <a:r>
              <a:rPr lang="en-GB" sz="1200" b="0" i="0" kern="1200">
                <a:solidFill>
                  <a:schemeClr val="tx1"/>
                </a:solidFill>
                <a:effectLst/>
                <a:latin typeface="+mn-lt"/>
                <a:ea typeface="+mn-ea"/>
                <a:cs typeface="+mn-cs"/>
              </a:rPr>
              <a:t>, who developed home </a:t>
            </a:r>
            <a:r>
              <a:rPr lang="en-GB" sz="1200" b="0" i="0" u="none" strike="noStrike" kern="1200">
                <a:solidFill>
                  <a:schemeClr val="tx1"/>
                </a:solidFill>
                <a:effectLst/>
                <a:latin typeface="+mn-lt"/>
                <a:ea typeface="+mn-ea"/>
                <a:cs typeface="+mn-cs"/>
                <a:hlinkClick r:id="rId13" tooltip="Video game console"/>
              </a:rPr>
              <a:t>console</a:t>
            </a:r>
            <a:r>
              <a:rPr lang="en-GB" sz="1200" b="0" i="0" kern="1200">
                <a:solidFill>
                  <a:schemeClr val="tx1"/>
                </a:solidFill>
                <a:effectLst/>
                <a:latin typeface="+mn-lt"/>
                <a:ea typeface="+mn-ea"/>
                <a:cs typeface="+mn-cs"/>
              </a:rPr>
              <a:t> versions for numerous platforms. Other companies </a:t>
            </a:r>
            <a:r>
              <a:rPr lang="en-GB" sz="1200" b="0" i="0" u="none" strike="noStrike" kern="1200">
                <a:solidFill>
                  <a:schemeClr val="tx1"/>
                </a:solidFill>
                <a:effectLst/>
                <a:latin typeface="+mn-lt"/>
                <a:ea typeface="+mn-ea"/>
                <a:cs typeface="+mn-cs"/>
                <a:hlinkClick r:id="rId14" tooltip="Video game clone"/>
              </a:rPr>
              <a:t>cloned</a:t>
            </a:r>
            <a:r>
              <a:rPr lang="en-GB" sz="1200" b="0" i="0" kern="1200">
                <a:solidFill>
                  <a:schemeClr val="tx1"/>
                </a:solidFill>
                <a:effectLst/>
                <a:latin typeface="+mn-lt"/>
                <a:ea typeface="+mn-ea"/>
                <a:cs typeface="+mn-cs"/>
              </a:rPr>
              <a:t> Nintendo's hit and avoided royalties altogether. Miyamoto's characters appeared on cereal boxes, television cartoons, and dozens of other places. A lawsuit brought on by </a:t>
            </a:r>
            <a:r>
              <a:rPr lang="en-GB" sz="1200" b="0" i="0" u="none" strike="noStrike" kern="1200">
                <a:solidFill>
                  <a:schemeClr val="tx1"/>
                </a:solidFill>
                <a:effectLst/>
                <a:latin typeface="+mn-lt"/>
                <a:ea typeface="+mn-ea"/>
                <a:cs typeface="+mn-cs"/>
                <a:hlinkClick r:id="rId15" tooltip="Universal Studios"/>
              </a:rPr>
              <a:t>Universal City Studios</a:t>
            </a:r>
            <a:r>
              <a:rPr lang="en-GB" sz="1200" b="0" i="0" kern="1200">
                <a:solidFill>
                  <a:schemeClr val="tx1"/>
                </a:solidFill>
                <a:effectLst/>
                <a:latin typeface="+mn-lt"/>
                <a:ea typeface="+mn-ea"/>
                <a:cs typeface="+mn-cs"/>
              </a:rPr>
              <a:t> (later Universal Studios), alleging </a:t>
            </a:r>
            <a:r>
              <a:rPr lang="en-GB" sz="1200" b="0" i="1" kern="1200">
                <a:solidFill>
                  <a:schemeClr val="tx1"/>
                </a:solidFill>
                <a:effectLst/>
                <a:latin typeface="+mn-lt"/>
                <a:ea typeface="+mn-ea"/>
                <a:cs typeface="+mn-cs"/>
              </a:rPr>
              <a:t>Donkey Kong</a:t>
            </a:r>
            <a:r>
              <a:rPr lang="en-GB" sz="1200" b="0" i="0" kern="1200">
                <a:solidFill>
                  <a:schemeClr val="tx1"/>
                </a:solidFill>
                <a:effectLst/>
                <a:latin typeface="+mn-lt"/>
                <a:ea typeface="+mn-ea"/>
                <a:cs typeface="+mn-cs"/>
              </a:rPr>
              <a:t> violated its trademark of </a:t>
            </a:r>
            <a:r>
              <a:rPr lang="en-GB" sz="1200" b="0" i="1" kern="1200">
                <a:solidFill>
                  <a:schemeClr val="tx1"/>
                </a:solidFill>
                <a:effectLst/>
                <a:latin typeface="+mn-lt"/>
                <a:ea typeface="+mn-ea"/>
                <a:cs typeface="+mn-cs"/>
              </a:rPr>
              <a:t>King Kong</a:t>
            </a:r>
            <a:r>
              <a:rPr lang="en-GB" sz="1200" b="0" i="0" kern="1200">
                <a:solidFill>
                  <a:schemeClr val="tx1"/>
                </a:solidFill>
                <a:effectLst/>
                <a:latin typeface="+mn-lt"/>
                <a:ea typeface="+mn-ea"/>
                <a:cs typeface="+mn-cs"/>
              </a:rPr>
              <a:t>, ultimately failed. The success of </a:t>
            </a:r>
            <a:r>
              <a:rPr lang="en-GB" sz="1200" b="0" i="1" kern="1200">
                <a:solidFill>
                  <a:schemeClr val="tx1"/>
                </a:solidFill>
                <a:effectLst/>
                <a:latin typeface="+mn-lt"/>
                <a:ea typeface="+mn-ea"/>
                <a:cs typeface="+mn-cs"/>
              </a:rPr>
              <a:t>Donkey Kong</a:t>
            </a:r>
            <a:r>
              <a:rPr lang="en-GB" sz="1200" b="0" i="0" kern="1200">
                <a:solidFill>
                  <a:schemeClr val="tx1"/>
                </a:solidFill>
                <a:effectLst/>
                <a:latin typeface="+mn-lt"/>
                <a:ea typeface="+mn-ea"/>
                <a:cs typeface="+mn-cs"/>
              </a:rPr>
              <a:t> and Nintendo's victory in the courtroom helped to position the company for video game market dominance from its release in 1981 until the late 1990s.</a:t>
            </a:r>
          </a:p>
          <a:p>
            <a:endParaRPr lang="en-AU"/>
          </a:p>
        </p:txBody>
      </p:sp>
      <p:sp>
        <p:nvSpPr>
          <p:cNvPr id="4" name="Slide Number Placeholder 3"/>
          <p:cNvSpPr>
            <a:spLocks noGrp="1"/>
          </p:cNvSpPr>
          <p:nvPr>
            <p:ph type="sldNum" sz="quarter" idx="5"/>
          </p:nvPr>
        </p:nvSpPr>
        <p:spPr/>
        <p:txBody>
          <a:bodyPr/>
          <a:lstStyle/>
          <a:p>
            <a:fld id="{DADBDB14-9936-4865-9B51-2A4678D79393}" type="slidenum">
              <a:rPr lang="en-AU" smtClean="0"/>
              <a:t>5</a:t>
            </a:fld>
            <a:endParaRPr lang="en-AU"/>
          </a:p>
        </p:txBody>
      </p:sp>
    </p:spTree>
    <p:extLst>
      <p:ext uri="{BB962C8B-B14F-4D97-AF65-F5344CB8AC3E}">
        <p14:creationId xmlns:p14="http://schemas.microsoft.com/office/powerpoint/2010/main" val="28351587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a:solidFill>
                  <a:schemeClr val="tx1"/>
                </a:solidFill>
                <a:effectLst/>
                <a:latin typeface="+mn-lt"/>
                <a:ea typeface="+mn-ea"/>
                <a:cs typeface="+mn-cs"/>
              </a:rPr>
              <a:t>Super Mario 64 is a 1996 platform video game for the Nintendo 64 </a:t>
            </a:r>
            <a:r>
              <a:rPr lang="en-GB" sz="1200" b="1" i="0" kern="1200">
                <a:solidFill>
                  <a:schemeClr val="tx1"/>
                </a:solidFill>
                <a:effectLst/>
                <a:latin typeface="+mn-lt"/>
                <a:ea typeface="+mn-ea"/>
                <a:cs typeface="+mn-cs"/>
              </a:rPr>
              <a:t>and the first in the Super Mario series to feature three-dimensional gameplay</a:t>
            </a:r>
            <a:r>
              <a:rPr lang="en-GB" sz="1200" b="0" i="0" kern="1200">
                <a:solidFill>
                  <a:schemeClr val="tx1"/>
                </a:solidFill>
                <a:effectLst/>
                <a:latin typeface="+mn-lt"/>
                <a:ea typeface="+mn-ea"/>
                <a:cs typeface="+mn-cs"/>
              </a:rPr>
              <a:t>. As Mario, the player explores Princess Peach's castle and must rescue her from Bowser. Super Mario 64 features open-world playability, degrees of freedom through all three axes in space, and relatively large areas which are composed primarily of true 3D polygons as opposed to only two-dimensional sprites. It emphasizes exploration within vast worlds, which require the player to complete various missions in addition to the occasional linear obstacle courses. It preserves many gameplay elements and characters of earlier Mario games as well as the visual style.</a:t>
            </a:r>
            <a:endParaRPr lang="en-AU"/>
          </a:p>
        </p:txBody>
      </p:sp>
      <p:sp>
        <p:nvSpPr>
          <p:cNvPr id="4" name="Slide Number Placeholder 3"/>
          <p:cNvSpPr>
            <a:spLocks noGrp="1"/>
          </p:cNvSpPr>
          <p:nvPr>
            <p:ph type="sldNum" sz="quarter" idx="5"/>
          </p:nvPr>
        </p:nvSpPr>
        <p:spPr/>
        <p:txBody>
          <a:bodyPr/>
          <a:lstStyle/>
          <a:p>
            <a:fld id="{DADBDB14-9936-4865-9B51-2A4678D79393}" type="slidenum">
              <a:rPr lang="en-AU" smtClean="0"/>
              <a:t>7</a:t>
            </a:fld>
            <a:endParaRPr lang="en-AU"/>
          </a:p>
        </p:txBody>
      </p:sp>
    </p:spTree>
    <p:extLst>
      <p:ext uri="{BB962C8B-B14F-4D97-AF65-F5344CB8AC3E}">
        <p14:creationId xmlns:p14="http://schemas.microsoft.com/office/powerpoint/2010/main" val="13474058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Challenge Space: where the environment directly challenges the player. </a:t>
            </a:r>
          </a:p>
          <a:p>
            <a:r>
              <a:rPr lang="en-GB"/>
              <a:t>Contested Space: where the environment is a setting for contests between entities. </a:t>
            </a:r>
          </a:p>
          <a:p>
            <a:r>
              <a:rPr lang="en-GB"/>
              <a:t>Nodal Space: where social patterns of spatial usage are imposed on the game environment to add structure and readability to the game. </a:t>
            </a:r>
          </a:p>
          <a:p>
            <a:r>
              <a:rPr lang="en-GB"/>
              <a:t>Codified Space: where elements of game space represent other non-spatial game components. </a:t>
            </a:r>
          </a:p>
          <a:p>
            <a:r>
              <a:rPr lang="en-GB"/>
              <a:t>Creation Space: where the player constructs all or part of game space as part of gameplay.</a:t>
            </a:r>
          </a:p>
          <a:p>
            <a:r>
              <a:rPr lang="en-GB"/>
              <a:t>Backdrops: where there is no direct interaction between the game space and the player. </a:t>
            </a:r>
            <a:endParaRPr lang="en-AU"/>
          </a:p>
        </p:txBody>
      </p:sp>
      <p:sp>
        <p:nvSpPr>
          <p:cNvPr id="4" name="Slide Number Placeholder 3"/>
          <p:cNvSpPr>
            <a:spLocks noGrp="1"/>
          </p:cNvSpPr>
          <p:nvPr>
            <p:ph type="sldNum" sz="quarter" idx="5"/>
          </p:nvPr>
        </p:nvSpPr>
        <p:spPr/>
        <p:txBody>
          <a:bodyPr/>
          <a:lstStyle/>
          <a:p>
            <a:fld id="{DADBDB14-9936-4865-9B51-2A4678D79393}" type="slidenum">
              <a:rPr lang="en-AU" smtClean="0"/>
              <a:t>13</a:t>
            </a:fld>
            <a:endParaRPr lang="en-AU"/>
          </a:p>
        </p:txBody>
      </p:sp>
    </p:spTree>
    <p:extLst>
      <p:ext uri="{BB962C8B-B14F-4D97-AF65-F5344CB8AC3E}">
        <p14:creationId xmlns:p14="http://schemas.microsoft.com/office/powerpoint/2010/main" val="35059251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2175095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1154955" y="685799"/>
            <a:ext cx="8825658" cy="3640667"/>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6FBB924-9B2C-47B2-B85E-5816BB2050D7}" type="datetimeFigureOut">
              <a:rPr lang="en-GB" smtClean="0"/>
              <a:t>15/10/2019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16541202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36839710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0" y="1447800"/>
            <a:ext cx="7999315" cy="2323374"/>
          </a:xfrm>
        </p:spPr>
        <p:txBody>
          <a:bodyPr/>
          <a:lstStyle>
            <a:lvl1pPr>
              <a:defRPr sz="4800"/>
            </a:lvl1pPr>
          </a:lstStyle>
          <a:p>
            <a:r>
              <a:rPr lang="en-US"/>
              <a:t>Click to edit Master title style</a:t>
            </a:r>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lumMod val="60000"/>
                    <a:lumOff val="4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
        <p:nvSpPr>
          <p:cNvPr id="12" name="TextBox 11"/>
          <p:cNvSpPr txBox="1"/>
          <p:nvPr/>
        </p:nvSpPr>
        <p:spPr>
          <a:xfrm>
            <a:off x="898295" y="971253"/>
            <a:ext cx="801912" cy="1969770"/>
          </a:xfrm>
          <a:prstGeom prst="rect">
            <a:avLst/>
          </a:prstGeom>
          <a:noFill/>
        </p:spPr>
        <p:txBody>
          <a:bodyPr wrap="square" rtlCol="0">
            <a:spAutoFit/>
          </a:bodyPr>
          <a:lstStyle/>
          <a:p>
            <a:pPr algn="r"/>
            <a:r>
              <a:rPr lang="en-US" sz="12200" b="0" i="0">
                <a:solidFill>
                  <a:schemeClr val="accent1">
                    <a:lumMod val="60000"/>
                    <a:lumOff val="40000"/>
                  </a:schemeClr>
                </a:solidFill>
                <a:latin typeface="Arial"/>
                <a:ea typeface="+mj-ea"/>
                <a:cs typeface="+mj-cs"/>
              </a:rPr>
              <a:t>“</a:t>
            </a:r>
          </a:p>
        </p:txBody>
      </p:sp>
      <p:sp>
        <p:nvSpPr>
          <p:cNvPr id="11" name="TextBox 10"/>
          <p:cNvSpPr txBox="1"/>
          <p:nvPr/>
        </p:nvSpPr>
        <p:spPr>
          <a:xfrm>
            <a:off x="9330490" y="2613787"/>
            <a:ext cx="801912" cy="1969770"/>
          </a:xfrm>
          <a:prstGeom prst="rect">
            <a:avLst/>
          </a:prstGeom>
          <a:noFill/>
        </p:spPr>
        <p:txBody>
          <a:bodyPr wrap="square" rtlCol="0">
            <a:spAutoFit/>
          </a:bodyPr>
          <a:lstStyle/>
          <a:p>
            <a:pPr algn="r"/>
            <a:r>
              <a:rPr lang="en-US" sz="12200" b="0" i="0">
                <a:solidFill>
                  <a:schemeClr val="accent1">
                    <a:lumMod val="60000"/>
                    <a:lumOff val="40000"/>
                  </a:schemeClr>
                </a:solidFill>
                <a:latin typeface="Arial"/>
                <a:ea typeface="+mj-ea"/>
                <a:cs typeface="+mj-cs"/>
              </a:rPr>
              <a:t>”</a:t>
            </a:r>
          </a:p>
        </p:txBody>
      </p:sp>
    </p:spTree>
    <p:extLst>
      <p:ext uri="{BB962C8B-B14F-4D97-AF65-F5344CB8AC3E}">
        <p14:creationId xmlns:p14="http://schemas.microsoft.com/office/powerpoint/2010/main" val="17326244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8124779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4"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20042971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4"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6661126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39333619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36725967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13483788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455830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3588857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20462819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6FBB924-9B2C-47B2-B85E-5816BB2050D7}" type="datetimeFigureOut">
              <a:rPr lang="en-GB" smtClean="0"/>
              <a:t>15/10/2019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2178726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6FBB924-9B2C-47B2-B85E-5816BB2050D7}" type="datetimeFigureOut">
              <a:rPr lang="en-GB" smtClean="0"/>
              <a:t>15/10/2019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5041723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Date Placeholder 2"/>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3"/>
          <p:cNvSpPr>
            <a:spLocks noGrp="1"/>
          </p:cNvSpPr>
          <p:nvPr>
            <p:ph type="ftr" sz="quarter" idx="11"/>
          </p:nvPr>
        </p:nvSpPr>
        <p:spPr/>
        <p:txBody>
          <a:bodyPr/>
          <a:lstStyle/>
          <a:p>
            <a:endParaRPr lang="en-GB"/>
          </a:p>
        </p:txBody>
      </p:sp>
      <p:sp>
        <p:nvSpPr>
          <p:cNvPr id="6" name="Slide Number Placeholder 4"/>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40038760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2"/>
          <p:cNvSpPr>
            <a:spLocks noGrp="1"/>
          </p:cNvSpPr>
          <p:nvPr>
            <p:ph type="ftr" sz="quarter" idx="11"/>
          </p:nvPr>
        </p:nvSpPr>
        <p:spPr/>
        <p:txBody>
          <a:bodyPr/>
          <a:lstStyle/>
          <a:p>
            <a:endParaRPr lang="en-GB"/>
          </a:p>
        </p:txBody>
      </p:sp>
      <p:sp>
        <p:nvSpPr>
          <p:cNvPr id="6" name="Slide Number Placeholder 3"/>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12440109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n-US"/>
              <a:t>Click to edit Master title style</a:t>
            </a:r>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5"/>
          <p:cNvSpPr>
            <a:spLocks noGrp="1"/>
          </p:cNvSpPr>
          <p:nvPr>
            <p:ph type="ftr" sz="quarter" idx="11"/>
          </p:nvPr>
        </p:nvSpPr>
        <p:spPr/>
        <p:txBody>
          <a:bodyPr/>
          <a:lstStyle/>
          <a:p>
            <a:endParaRPr lang="en-GB"/>
          </a:p>
        </p:txBody>
      </p:sp>
      <p:sp>
        <p:nvSpPr>
          <p:cNvPr id="6" name="Slide Number Placeholder 6"/>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1401466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6FBB924-9B2C-47B2-B85E-5816BB2050D7}" type="datetimeFigureOut">
              <a:rPr lang="en-GB" smtClean="0"/>
              <a:t>15/10/2019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24103863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6FBB924-9B2C-47B2-B85E-5816BB2050D7}" type="datetimeFigureOut">
              <a:rPr lang="en-GB" smtClean="0"/>
              <a:t>15/10/2019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30740907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42813387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a:t>”</a:t>
            </a:r>
          </a:p>
        </p:txBody>
      </p:sp>
    </p:spTree>
    <p:extLst>
      <p:ext uri="{BB962C8B-B14F-4D97-AF65-F5344CB8AC3E}">
        <p14:creationId xmlns:p14="http://schemas.microsoft.com/office/powerpoint/2010/main" val="519627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3410737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8812884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4"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18636210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4"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32083566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26930382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32725220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1284334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17285572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45341240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6FBB924-9B2C-47B2-B85E-5816BB2050D7}" type="datetimeFigureOut">
              <a:rPr lang="en-GB" smtClean="0"/>
              <a:t>15/10/2019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178981700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6FBB924-9B2C-47B2-B85E-5816BB2050D7}" type="datetimeFigureOut">
              <a:rPr lang="en-GB" smtClean="0"/>
              <a:t>15/10/2019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174923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6FBB924-9B2C-47B2-B85E-5816BB2050D7}" type="datetimeFigureOut">
              <a:rPr lang="en-GB" smtClean="0"/>
              <a:t>15/10/2019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39659419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Date Placeholder 2"/>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3"/>
          <p:cNvSpPr>
            <a:spLocks noGrp="1"/>
          </p:cNvSpPr>
          <p:nvPr>
            <p:ph type="ftr" sz="quarter" idx="11"/>
          </p:nvPr>
        </p:nvSpPr>
        <p:spPr/>
        <p:txBody>
          <a:bodyPr/>
          <a:lstStyle/>
          <a:p>
            <a:endParaRPr lang="en-GB"/>
          </a:p>
        </p:txBody>
      </p:sp>
      <p:sp>
        <p:nvSpPr>
          <p:cNvPr id="6" name="Slide Number Placeholder 4"/>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1253473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2"/>
          <p:cNvSpPr>
            <a:spLocks noGrp="1"/>
          </p:cNvSpPr>
          <p:nvPr>
            <p:ph type="ftr" sz="quarter" idx="11"/>
          </p:nvPr>
        </p:nvSpPr>
        <p:spPr/>
        <p:txBody>
          <a:bodyPr/>
          <a:lstStyle/>
          <a:p>
            <a:endParaRPr lang="en-GB"/>
          </a:p>
        </p:txBody>
      </p:sp>
      <p:sp>
        <p:nvSpPr>
          <p:cNvPr id="6" name="Slide Number Placeholder 3"/>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23812887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n-US"/>
              <a:t>Click to edit Master title style</a:t>
            </a:r>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5"/>
          <p:cNvSpPr>
            <a:spLocks noGrp="1"/>
          </p:cNvSpPr>
          <p:nvPr>
            <p:ph type="ftr" sz="quarter" idx="11"/>
          </p:nvPr>
        </p:nvSpPr>
        <p:spPr/>
        <p:txBody>
          <a:bodyPr/>
          <a:lstStyle/>
          <a:p>
            <a:endParaRPr lang="en-GB"/>
          </a:p>
        </p:txBody>
      </p:sp>
      <p:sp>
        <p:nvSpPr>
          <p:cNvPr id="6" name="Slide Number Placeholder 6"/>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161903454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6FBB924-9B2C-47B2-B85E-5816BB2050D7}" type="datetimeFigureOut">
              <a:rPr lang="en-GB" smtClean="0"/>
              <a:t>15/10/2019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30323633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6FBB924-9B2C-47B2-B85E-5816BB2050D7}" type="datetimeFigureOut">
              <a:rPr lang="en-GB" smtClean="0"/>
              <a:t>15/10/2019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370276492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32507561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a:t>”</a:t>
            </a:r>
          </a:p>
        </p:txBody>
      </p:sp>
    </p:spTree>
    <p:extLst>
      <p:ext uri="{BB962C8B-B14F-4D97-AF65-F5344CB8AC3E}">
        <p14:creationId xmlns:p14="http://schemas.microsoft.com/office/powerpoint/2010/main" val="356009447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22175371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4"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420866892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4"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24529270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6FBB924-9B2C-47B2-B85E-5816BB2050D7}" type="datetimeFigureOut">
              <a:rPr lang="en-GB" smtClean="0"/>
              <a:t>15/10/2019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142682858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18215720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3171160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Date Placeholder 2"/>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3"/>
          <p:cNvSpPr>
            <a:spLocks noGrp="1"/>
          </p:cNvSpPr>
          <p:nvPr>
            <p:ph type="ftr" sz="quarter" idx="11"/>
          </p:nvPr>
        </p:nvSpPr>
        <p:spPr/>
        <p:txBody>
          <a:bodyPr/>
          <a:lstStyle/>
          <a:p>
            <a:endParaRPr lang="en-GB"/>
          </a:p>
        </p:txBody>
      </p:sp>
      <p:sp>
        <p:nvSpPr>
          <p:cNvPr id="6" name="Slide Number Placeholder 4"/>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3380636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2"/>
          <p:cNvSpPr>
            <a:spLocks noGrp="1"/>
          </p:cNvSpPr>
          <p:nvPr>
            <p:ph type="ftr" sz="quarter" idx="11"/>
          </p:nvPr>
        </p:nvSpPr>
        <p:spPr/>
        <p:txBody>
          <a:bodyPr/>
          <a:lstStyle/>
          <a:p>
            <a:endParaRPr lang="en-GB"/>
          </a:p>
        </p:txBody>
      </p:sp>
      <p:sp>
        <p:nvSpPr>
          <p:cNvPr id="6" name="Slide Number Placeholder 3"/>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4448792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3" cy="1447800"/>
          </a:xfrm>
        </p:spPr>
        <p:txBody>
          <a:bodyPr anchor="b"/>
          <a:lstStyle>
            <a:lvl1pPr algn="l">
              <a:defRPr sz="2400" b="0"/>
            </a:lvl1pPr>
          </a:lstStyle>
          <a:p>
            <a:r>
              <a:rPr lang="en-US"/>
              <a:t>Click to edit Master title style</a:t>
            </a:r>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54955" y="3129280"/>
            <a:ext cx="34010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86FBB924-9B2C-47B2-B85E-5816BB2050D7}" type="datetimeFigureOut">
              <a:rPr lang="en-GB" smtClean="0"/>
              <a:t>15/10/2019</a:t>
            </a:fld>
            <a:endParaRPr lang="en-GB"/>
          </a:p>
        </p:txBody>
      </p:sp>
      <p:sp>
        <p:nvSpPr>
          <p:cNvPr id="5" name="Footer Placeholder 5"/>
          <p:cNvSpPr>
            <a:spLocks noGrp="1"/>
          </p:cNvSpPr>
          <p:nvPr>
            <p:ph type="ftr" sz="quarter" idx="11"/>
          </p:nvPr>
        </p:nvSpPr>
        <p:spPr/>
        <p:txBody>
          <a:bodyPr/>
          <a:lstStyle/>
          <a:p>
            <a:endParaRPr lang="en-GB"/>
          </a:p>
        </p:txBody>
      </p:sp>
      <p:sp>
        <p:nvSpPr>
          <p:cNvPr id="6" name="Slide Number Placeholder 6"/>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12304764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6FBB924-9B2C-47B2-B85E-5816BB2050D7}" type="datetimeFigureOut">
              <a:rPr lang="en-GB" smtClean="0"/>
              <a:t>15/10/2019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170B277-525C-48BA-8966-F2AD5C3EC6F6}" type="slidenum">
              <a:rPr lang="en-GB" smtClean="0"/>
              <a:t>‹#›</a:t>
            </a:fld>
            <a:endParaRPr lang="en-GB"/>
          </a:p>
        </p:txBody>
      </p:sp>
    </p:spTree>
    <p:extLst>
      <p:ext uri="{BB962C8B-B14F-4D97-AF65-F5344CB8AC3E}">
        <p14:creationId xmlns:p14="http://schemas.microsoft.com/office/powerpoint/2010/main" val="3100960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21" Type="http://schemas.openxmlformats.org/officeDocument/2006/relationships/image" Target="../media/image8.png"/><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image" Target="../media/image7.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6.png"/><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image" Target="../media/image9.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theme" Target="../theme/theme3.xml"/><Relationship Id="rId3" Type="http://schemas.openxmlformats.org/officeDocument/2006/relationships/slideLayout" Target="../slideLayouts/slideLayout37.xml"/><Relationship Id="rId21" Type="http://schemas.openxmlformats.org/officeDocument/2006/relationships/image" Target="../media/image8.png"/><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image" Target="../media/image7.png"/><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image" Target="../media/image6.png"/><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44"/>
          <a:stretch/>
        </p:blipFill>
        <p:spPr>
          <a:xfrm>
            <a:off x="0" y="2669685"/>
            <a:ext cx="4035669"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86FBB924-9B2C-47B2-B85E-5816BB2050D7}" type="datetimeFigureOut">
              <a:rPr lang="en-GB" smtClean="0"/>
              <a:t>15/10/2019</a:t>
            </a:fld>
            <a:endParaRPr lang="en-GB"/>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GB"/>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4170B277-525C-48BA-8966-F2AD5C3EC6F6}" type="slidenum">
              <a:rPr lang="en-GB" smtClean="0"/>
              <a:t>‹#›</a:t>
            </a:fld>
            <a:endParaRPr lang="en-GB"/>
          </a:p>
        </p:txBody>
      </p:sp>
    </p:spTree>
    <p:extLst>
      <p:ext uri="{BB962C8B-B14F-4D97-AF65-F5344CB8AC3E}">
        <p14:creationId xmlns:p14="http://schemas.microsoft.com/office/powerpoint/2010/main" val="1034562800"/>
      </p:ext>
    </p:extLst>
  </p:cSld>
  <p:clrMap bg1="dk1" tx1="lt1" bg2="dk2" tx2="lt2" accent1="accent1" accent2="accent2" accent3="accent3" accent4="accent4" accent5="accent5" accent6="accent6" hlink="hlink" folHlink="folHlink"/>
  <p:sldLayoutIdLst>
    <p:sldLayoutId id="2147483930" r:id="rId1"/>
    <p:sldLayoutId id="2147483931" r:id="rId2"/>
    <p:sldLayoutId id="2147483932" r:id="rId3"/>
    <p:sldLayoutId id="2147483933" r:id="rId4"/>
    <p:sldLayoutId id="2147483934" r:id="rId5"/>
    <p:sldLayoutId id="2147483935" r:id="rId6"/>
    <p:sldLayoutId id="2147483936" r:id="rId7"/>
    <p:sldLayoutId id="2147483937" r:id="rId8"/>
    <p:sldLayoutId id="2147483938" r:id="rId9"/>
    <p:sldLayoutId id="2147483939" r:id="rId10"/>
    <p:sldLayoutId id="2147483940" r:id="rId11"/>
    <p:sldLayoutId id="2147483941" r:id="rId12"/>
    <p:sldLayoutId id="2147483942" r:id="rId13"/>
    <p:sldLayoutId id="2147483943" r:id="rId14"/>
    <p:sldLayoutId id="2147483944" r:id="rId15"/>
    <p:sldLayoutId id="2147483945" r:id="rId16"/>
    <p:sldLayoutId id="2147483946"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86FBB924-9B2C-47B2-B85E-5816BB2050D7}" type="datetimeFigureOut">
              <a:rPr lang="en-GB" smtClean="0"/>
              <a:t>15/10/2019</a:t>
            </a:fld>
            <a:endParaRPr lang="en-GB"/>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GB"/>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4170B277-525C-48BA-8966-F2AD5C3EC6F6}" type="slidenum">
              <a:rPr lang="en-GB" smtClean="0"/>
              <a:t>‹#›</a:t>
            </a:fld>
            <a:endParaRPr lang="en-GB"/>
          </a:p>
        </p:txBody>
      </p:sp>
    </p:spTree>
    <p:extLst>
      <p:ext uri="{BB962C8B-B14F-4D97-AF65-F5344CB8AC3E}">
        <p14:creationId xmlns:p14="http://schemas.microsoft.com/office/powerpoint/2010/main" val="915909728"/>
      </p:ext>
    </p:extLst>
  </p:cSld>
  <p:clrMap bg1="dk1" tx1="lt1" bg2="dk2" tx2="lt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 id="2147483959" r:id="rId12"/>
    <p:sldLayoutId id="2147483960" r:id="rId13"/>
    <p:sldLayoutId id="2147483961" r:id="rId14"/>
    <p:sldLayoutId id="2147483962" r:id="rId15"/>
    <p:sldLayoutId id="2147483963" r:id="rId16"/>
    <p:sldLayoutId id="2147483964"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86FBB924-9B2C-47B2-B85E-5816BB2050D7}" type="datetimeFigureOut">
              <a:rPr lang="en-GB" smtClean="0"/>
              <a:t>15/10/2019</a:t>
            </a:fld>
            <a:endParaRPr lang="en-GB"/>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GB"/>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4170B277-525C-48BA-8966-F2AD5C3EC6F6}" type="slidenum">
              <a:rPr lang="en-GB" smtClean="0"/>
              <a:t>‹#›</a:t>
            </a:fld>
            <a:endParaRPr lang="en-GB"/>
          </a:p>
        </p:txBody>
      </p:sp>
    </p:spTree>
    <p:extLst>
      <p:ext uri="{BB962C8B-B14F-4D97-AF65-F5344CB8AC3E}">
        <p14:creationId xmlns:p14="http://schemas.microsoft.com/office/powerpoint/2010/main" val="269085425"/>
      </p:ext>
    </p:extLst>
  </p:cSld>
  <p:clrMap bg1="dk1" tx1="lt1" bg2="dk2" tx2="lt2" accent1="accent1" accent2="accent2" accent3="accent3" accent4="accent4" accent5="accent5" accent6="accent6" hlink="hlink" folHlink="folHlink"/>
  <p:sldLayoutIdLst>
    <p:sldLayoutId id="2147484020" r:id="rId1"/>
    <p:sldLayoutId id="2147484021" r:id="rId2"/>
    <p:sldLayoutId id="2147484022" r:id="rId3"/>
    <p:sldLayoutId id="2147484023" r:id="rId4"/>
    <p:sldLayoutId id="2147484024" r:id="rId5"/>
    <p:sldLayoutId id="2147484025" r:id="rId6"/>
    <p:sldLayoutId id="2147484026" r:id="rId7"/>
    <p:sldLayoutId id="2147484027" r:id="rId8"/>
    <p:sldLayoutId id="2147484028" r:id="rId9"/>
    <p:sldLayoutId id="2147484029" r:id="rId10"/>
    <p:sldLayoutId id="2147484030" r:id="rId11"/>
    <p:sldLayoutId id="2147484031" r:id="rId12"/>
    <p:sldLayoutId id="2147484032" r:id="rId13"/>
    <p:sldLayoutId id="2147484033" r:id="rId14"/>
    <p:sldLayoutId id="2147484034" r:id="rId15"/>
    <p:sldLayoutId id="2147484035" r:id="rId16"/>
    <p:sldLayoutId id="2147484036"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jpeg"/><Relationship Id="rId1" Type="http://schemas.openxmlformats.org/officeDocument/2006/relationships/slideLayout" Target="../slideLayouts/slideLayout36.xml"/><Relationship Id="rId4" Type="http://schemas.openxmlformats.org/officeDocument/2006/relationships/image" Target="../media/image38.png"/></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jpeg"/><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pn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50.png"/><Relationship Id="rId2" Type="http://schemas.openxmlformats.org/officeDocument/2006/relationships/image" Target="../media/image40.png"/><Relationship Id="rId1" Type="http://schemas.openxmlformats.org/officeDocument/2006/relationships/slideLayout" Target="../slideLayouts/slideLayout36.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jpeg"/><Relationship Id="rId9" Type="http://schemas.openxmlformats.org/officeDocument/2006/relationships/image" Target="../media/image47.png"/></Relationships>
</file>

<file path=ppt/slides/_rels/slide1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jpeg"/><Relationship Id="rId7" Type="http://schemas.openxmlformats.org/officeDocument/2006/relationships/image" Target="../media/image5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59.png"/><Relationship Id="rId4" Type="http://schemas.openxmlformats.org/officeDocument/2006/relationships/image" Target="../media/image58.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36.xml"/><Relationship Id="rId6" Type="http://schemas.openxmlformats.org/officeDocument/2006/relationships/image" Target="../media/image15.jpeg"/><Relationship Id="rId5" Type="http://schemas.openxmlformats.org/officeDocument/2006/relationships/image" Target="../media/image14.gif"/><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36.xml"/><Relationship Id="rId4" Type="http://schemas.openxmlformats.org/officeDocument/2006/relationships/image" Target="../media/image18.gif"/></Relationships>
</file>

<file path=ppt/slides/_rels/slide4.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jpeg"/><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3.xml"/><Relationship Id="rId1" Type="http://schemas.openxmlformats.org/officeDocument/2006/relationships/slideLayout" Target="../slideLayouts/slideLayout36.xml"/><Relationship Id="rId4" Type="http://schemas.openxmlformats.org/officeDocument/2006/relationships/image" Target="../media/image22.jpeg"/></Relationships>
</file>

<file path=ppt/slides/_rels/slide6.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6.xml"/><Relationship Id="rId7" Type="http://schemas.openxmlformats.org/officeDocument/2006/relationships/image" Target="../media/image2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5.png"/><Relationship Id="rId5" Type="http://schemas.openxmlformats.org/officeDocument/2006/relationships/image" Target="../media/image24.gif"/><Relationship Id="rId4"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36.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4.png"/></Relationships>
</file>

<file path=ppt/slides/_rels/slide9.xml.rels><?xml version="1.0" encoding="UTF-8" standalone="yes"?>
<Relationships xmlns="http://schemas.openxmlformats.org/package/2006/relationships"><Relationship Id="rId3" Type="http://schemas.openxmlformats.org/officeDocument/2006/relationships/hyperlink" Target="https://kkatlas.wordpress.com/2018/05/23/3d-platformer-watchlist/" TargetMode="External"/><Relationship Id="rId2" Type="http://schemas.openxmlformats.org/officeDocument/2006/relationships/image" Target="../media/image35.png"/><Relationship Id="rId1" Type="http://schemas.openxmlformats.org/officeDocument/2006/relationships/slideLayout" Target="../slideLayouts/slideLayout36.xml"/><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54628" y="374435"/>
            <a:ext cx="8296154" cy="2308324"/>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91440" tIns="45720" rIns="91440" bIns="45720">
            <a:spAutoFit/>
            <a:scene3d>
              <a:camera prst="orthographicFront"/>
              <a:lightRig rig="threePt" dir="t"/>
            </a:scene3d>
            <a:sp3d extrusionH="57150">
              <a:bevelT w="82550" h="38100" prst="coolSlant"/>
            </a:sp3d>
          </a:bodyPr>
          <a:lstStyle/>
          <a:p>
            <a:pPr algn="ctr"/>
            <a:r>
              <a:rPr lang="en-US" sz="7200" b="1" dirty="0" smtClean="0">
                <a:ln w="6600">
                  <a:solidFill>
                    <a:schemeClr val="accent2"/>
                  </a:solidFill>
                  <a:prstDash val="solid"/>
                </a:ln>
                <a:solidFill>
                  <a:srgbClr val="FFFFFF"/>
                </a:solidFill>
                <a:effectLst>
                  <a:outerShdw dist="38100" dir="2700000" algn="tl" rotWithShape="0">
                    <a:schemeClr val="accent2"/>
                  </a:outerShdw>
                </a:effectLst>
                <a:latin typeface="Lithograph" pitchFamily="2" charset="0"/>
              </a:rPr>
              <a:t>Platformer </a:t>
            </a:r>
            <a:r>
              <a:rPr lang="en-US" sz="7200" b="1" dirty="0">
                <a:ln w="6600">
                  <a:solidFill>
                    <a:schemeClr val="accent2"/>
                  </a:solidFill>
                  <a:prstDash val="solid"/>
                </a:ln>
                <a:solidFill>
                  <a:srgbClr val="FFFFFF"/>
                </a:solidFill>
                <a:effectLst>
                  <a:outerShdw dist="38100" dir="2700000" algn="tl" rotWithShape="0">
                    <a:schemeClr val="accent2"/>
                  </a:outerShdw>
                </a:effectLst>
                <a:latin typeface="Lithograph" pitchFamily="2" charset="0"/>
              </a:rPr>
              <a:t>Power:</a:t>
            </a:r>
            <a:endParaRPr lang="en-US" sz="7200" b="1"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5" name="Rectangle 4"/>
          <p:cNvSpPr/>
          <p:nvPr/>
        </p:nvSpPr>
        <p:spPr>
          <a:xfrm>
            <a:off x="1960327" y="2682759"/>
            <a:ext cx="7915193" cy="2123658"/>
          </a:xfrm>
          <a:prstGeom prst="rect">
            <a:avLst/>
          </a:prstGeom>
          <a:noFill/>
        </p:spPr>
        <p:txBody>
          <a:bodyPr wrap="square" lIns="91440" tIns="45720" rIns="91440" bIns="45720">
            <a:spAutoFit/>
            <a:scene3d>
              <a:camera prst="orthographicFront"/>
              <a:lightRig rig="threePt" dir="t"/>
            </a:scene3d>
            <a:sp3d extrusionH="57150">
              <a:bevelT w="38100" h="38100" prst="angle"/>
            </a:sp3d>
          </a:bodyPr>
          <a:lstStyle/>
          <a:p>
            <a:pPr algn="ctr"/>
            <a:r>
              <a:rPr lang="en-US"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Lithograph" pitchFamily="2" charset="0"/>
              </a:rPr>
              <a:t>THE RETURN OF </a:t>
            </a:r>
          </a:p>
          <a:p>
            <a:pPr algn="ctr"/>
            <a:r>
              <a:rPr lang="en-US"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Lithograph" pitchFamily="2" charset="0"/>
              </a:rPr>
              <a:t>3D COLLECTATHON GAMES</a:t>
            </a:r>
            <a:endParaRPr lang="en-US"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7" name="TextBox 6"/>
          <p:cNvSpPr txBox="1"/>
          <p:nvPr/>
        </p:nvSpPr>
        <p:spPr>
          <a:xfrm>
            <a:off x="0" y="6123323"/>
            <a:ext cx="12192000" cy="646331"/>
          </a:xfrm>
          <a:prstGeom prst="rect">
            <a:avLst/>
          </a:prstGeom>
          <a:noFill/>
        </p:spPr>
        <p:txBody>
          <a:bodyPr wrap="square" rtlCol="0">
            <a:spAutoFit/>
          </a:bodyPr>
          <a:lstStyle/>
          <a:p>
            <a:pPr algn="ctr"/>
            <a:r>
              <a:rPr lang="en-AU">
                <a:latin typeface="Lithograph" pitchFamily="2" charset="0"/>
              </a:rPr>
              <a:t>MELBOURNE CONVENTION &amp; EXHIBITION CENTRE</a:t>
            </a:r>
          </a:p>
          <a:p>
            <a:pPr algn="ctr"/>
            <a:r>
              <a:rPr lang="en-AU">
                <a:latin typeface="Lithograph" pitchFamily="2" charset="0"/>
              </a:rPr>
              <a:t>2019</a:t>
            </a:r>
            <a:endParaRPr lang="en-GB">
              <a:latin typeface="Lithograph" pitchFamily="2" charset="0"/>
            </a:endParaRPr>
          </a:p>
        </p:txBody>
      </p:sp>
      <p:sp>
        <p:nvSpPr>
          <p:cNvPr id="8" name="TextBox 7"/>
          <p:cNvSpPr txBox="1"/>
          <p:nvPr/>
        </p:nvSpPr>
        <p:spPr>
          <a:xfrm>
            <a:off x="9950782" y="6679532"/>
            <a:ext cx="2812186" cy="215444"/>
          </a:xfrm>
          <a:prstGeom prst="rect">
            <a:avLst/>
          </a:prstGeom>
          <a:noFill/>
        </p:spPr>
        <p:txBody>
          <a:bodyPr wrap="square" rtlCol="0">
            <a:spAutoFit/>
          </a:bodyPr>
          <a:lstStyle/>
          <a:p>
            <a:r>
              <a:rPr lang="en-AU" sz="800" dirty="0">
                <a:latin typeface="Aharoni" panose="02010803020104030203" pitchFamily="2" charset="-79"/>
                <a:cs typeface="Aharoni" panose="02010803020104030203" pitchFamily="2" charset="-79"/>
              </a:rPr>
              <a:t>©2019 </a:t>
            </a:r>
            <a:r>
              <a:rPr lang="en-AU" sz="800" dirty="0" err="1">
                <a:latin typeface="Aharoni" panose="02010803020104030203" pitchFamily="2" charset="-79"/>
                <a:cs typeface="Aharoni" panose="02010803020104030203" pitchFamily="2" charset="-79"/>
              </a:rPr>
              <a:t>Brannigan</a:t>
            </a:r>
            <a:r>
              <a:rPr lang="en-AU" sz="800" dirty="0">
                <a:latin typeface="Aharoni" panose="02010803020104030203" pitchFamily="2" charset="-79"/>
                <a:cs typeface="Aharoni" panose="02010803020104030203" pitchFamily="2" charset="-79"/>
              </a:rPr>
              <a:t>, Dee, Filippidis, </a:t>
            </a:r>
            <a:r>
              <a:rPr lang="en-AU" sz="800" dirty="0" smtClean="0">
                <a:latin typeface="Aharoni" panose="02010803020104030203" pitchFamily="2" charset="-79"/>
                <a:cs typeface="Aharoni" panose="02010803020104030203" pitchFamily="2" charset="-79"/>
              </a:rPr>
              <a:t>Heckman</a:t>
            </a:r>
            <a:endParaRPr lang="en-GB" sz="800" dirty="0">
              <a:latin typeface="Aharoni" panose="02010803020104030203" pitchFamily="2" charset="-79"/>
              <a:cs typeface="Aharoni" panose="02010803020104030203" pitchFamily="2" charset="-79"/>
            </a:endParaRPr>
          </a:p>
        </p:txBody>
      </p:sp>
      <p:pic>
        <p:nvPicPr>
          <p:cNvPr id="9" name="Picture 8">
            <a:extLst>
              <a:ext uri="{FF2B5EF4-FFF2-40B4-BE49-F238E27FC236}">
                <a16:creationId xmlns="" xmlns:a16="http://schemas.microsoft.com/office/drawing/2014/main" id="{06AD5A66-813E-4010-B56C-F98F0BE4CA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6083" y="4296766"/>
            <a:ext cx="3175571" cy="2419684"/>
          </a:xfrm>
          <a:prstGeom prst="rect">
            <a:avLst/>
          </a:prstGeom>
        </p:spPr>
      </p:pic>
    </p:spTree>
    <p:extLst>
      <p:ext uri="{BB962C8B-B14F-4D97-AF65-F5344CB8AC3E}">
        <p14:creationId xmlns:p14="http://schemas.microsoft.com/office/powerpoint/2010/main" val="16441868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2000"/>
                <a:hueMod val="108000"/>
                <a:satMod val="164000"/>
                <a:lumMod val="69000"/>
              </a:schemeClr>
              <a:schemeClr val="bg2">
                <a:tint val="96000"/>
                <a:hueMod val="90000"/>
                <a:satMod val="130000"/>
                <a:lumMod val="134000"/>
              </a:schemeClr>
            </a:duotone>
          </a:blip>
          <a:stretch/>
        </a:blip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 xmlns:a16="http://schemas.microsoft.com/office/drawing/2014/main" id="{CF6A01C6-A042-42B0-99DC-981834787FC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Content Placeholder 7">
            <a:extLst>
              <a:ext uri="{FF2B5EF4-FFF2-40B4-BE49-F238E27FC236}">
                <a16:creationId xmlns="" xmlns:a16="http://schemas.microsoft.com/office/drawing/2014/main" id="{9E0D8CA7-A729-48D5-AC9A-19A46189D4BF}"/>
              </a:ext>
            </a:extLst>
          </p:cNvPr>
          <p:cNvSpPr>
            <a:spLocks noGrp="1"/>
          </p:cNvSpPr>
          <p:nvPr>
            <p:ph idx="1"/>
          </p:nvPr>
        </p:nvSpPr>
        <p:spPr>
          <a:xfrm>
            <a:off x="642175" y="2484544"/>
            <a:ext cx="4799145" cy="3763855"/>
          </a:xfrm>
        </p:spPr>
        <p:txBody>
          <a:bodyPr vert="horz" lIns="91440" tIns="45720" rIns="91440" bIns="45720" rtlCol="0">
            <a:normAutofit/>
          </a:bodyPr>
          <a:lstStyle/>
          <a:p>
            <a:pPr>
              <a:lnSpc>
                <a:spcPct val="90000"/>
              </a:lnSpc>
            </a:pPr>
            <a:r>
              <a:rPr lang="en-US" b="1" i="1" dirty="0"/>
              <a:t>Clive 'N' Wrench</a:t>
            </a:r>
          </a:p>
          <a:p>
            <a:pPr>
              <a:lnSpc>
                <a:spcPct val="90000"/>
              </a:lnSpc>
            </a:pPr>
            <a:r>
              <a:rPr lang="en-US" b="1" i="1" dirty="0"/>
              <a:t>Hell Pie</a:t>
            </a:r>
          </a:p>
          <a:p>
            <a:pPr>
              <a:lnSpc>
                <a:spcPct val="90000"/>
              </a:lnSpc>
            </a:pPr>
            <a:r>
              <a:rPr lang="en-US" b="1" i="1" dirty="0"/>
              <a:t>Longtail</a:t>
            </a:r>
          </a:p>
          <a:p>
            <a:pPr>
              <a:lnSpc>
                <a:spcPct val="90000"/>
              </a:lnSpc>
            </a:pPr>
            <a:r>
              <a:rPr lang="en-US" b="1" i="1" dirty="0"/>
              <a:t>Pumpkin Jack</a:t>
            </a:r>
          </a:p>
          <a:p>
            <a:pPr>
              <a:lnSpc>
                <a:spcPct val="90000"/>
              </a:lnSpc>
            </a:pPr>
            <a:r>
              <a:rPr lang="en-US" b="1" i="1" dirty="0"/>
              <a:t>Tamarin</a:t>
            </a:r>
          </a:p>
          <a:p>
            <a:pPr>
              <a:lnSpc>
                <a:spcPct val="90000"/>
              </a:lnSpc>
            </a:pPr>
            <a:r>
              <a:rPr lang="en-US" b="1" i="1" dirty="0"/>
              <a:t>Nytro</a:t>
            </a:r>
          </a:p>
          <a:p>
            <a:pPr>
              <a:lnSpc>
                <a:spcPct val="90000"/>
              </a:lnSpc>
            </a:pPr>
            <a:r>
              <a:rPr lang="en-US" b="1" i="1" dirty="0"/>
              <a:t>Billie Bust Up</a:t>
            </a:r>
          </a:p>
          <a:p>
            <a:pPr>
              <a:lnSpc>
                <a:spcPct val="90000"/>
              </a:lnSpc>
            </a:pPr>
            <a:r>
              <a:rPr lang="en-US" b="1" i="1" dirty="0"/>
              <a:t>Raccoo Venture</a:t>
            </a:r>
          </a:p>
          <a:p>
            <a:pPr>
              <a:lnSpc>
                <a:spcPct val="90000"/>
              </a:lnSpc>
            </a:pPr>
            <a:r>
              <a:rPr lang="en-US" b="1" i="1" dirty="0"/>
              <a:t>Scarf</a:t>
            </a:r>
          </a:p>
          <a:p>
            <a:pPr>
              <a:lnSpc>
                <a:spcPct val="90000"/>
              </a:lnSpc>
            </a:pPr>
            <a:endParaRPr lang="en-US" b="1" i="1" dirty="0"/>
          </a:p>
          <a:p>
            <a:pPr>
              <a:lnSpc>
                <a:spcPct val="90000"/>
              </a:lnSpc>
            </a:pPr>
            <a:endParaRPr lang="en-US" b="1" i="1" dirty="0"/>
          </a:p>
          <a:p>
            <a:pPr>
              <a:lnSpc>
                <a:spcPct val="90000"/>
              </a:lnSpc>
            </a:pPr>
            <a:endParaRPr lang="en-US" b="1" i="1" dirty="0"/>
          </a:p>
          <a:p>
            <a:pPr marL="0" indent="0">
              <a:lnSpc>
                <a:spcPct val="90000"/>
              </a:lnSpc>
              <a:buNone/>
            </a:pPr>
            <a:endParaRPr lang="en-US" dirty="0"/>
          </a:p>
        </p:txBody>
      </p:sp>
      <p:pic>
        <p:nvPicPr>
          <p:cNvPr id="15" name="Picture 15" descr="A group of people in a garden&#10;&#10;Description generated with very high confidence">
            <a:extLst>
              <a:ext uri="{FF2B5EF4-FFF2-40B4-BE49-F238E27FC236}">
                <a16:creationId xmlns="" xmlns:a16="http://schemas.microsoft.com/office/drawing/2014/main" id="{B97548F6-326C-40BC-8FC2-8140F1CC0D9B}"/>
              </a:ext>
            </a:extLst>
          </p:cNvPr>
          <p:cNvPicPr>
            <a:picLocks noChangeAspect="1"/>
          </p:cNvPicPr>
          <p:nvPr/>
        </p:nvPicPr>
        <p:blipFill rotWithShape="1">
          <a:blip r:embed="rId3"/>
          <a:srcRect t="1875" r="2" b="7890"/>
          <a:stretch/>
        </p:blipFill>
        <p:spPr>
          <a:xfrm>
            <a:off x="6094412" y="3482108"/>
            <a:ext cx="5449888" cy="2766290"/>
          </a:xfrm>
          <a:prstGeom prst="rect">
            <a:avLst/>
          </a:prstGeom>
          <a:effectLst>
            <a:outerShdw blurRad="50800" dist="38100" dir="5400000" algn="t" rotWithShape="0">
              <a:prstClr val="black">
                <a:alpha val="43000"/>
              </a:prstClr>
            </a:outerShdw>
          </a:effectLst>
        </p:spPr>
      </p:pic>
      <p:pic>
        <p:nvPicPr>
          <p:cNvPr id="13" name="Picture 13" descr="A picture containing indoor, table, tree&#10;&#10;Description generated with high confidence">
            <a:extLst>
              <a:ext uri="{FF2B5EF4-FFF2-40B4-BE49-F238E27FC236}">
                <a16:creationId xmlns="" xmlns:a16="http://schemas.microsoft.com/office/drawing/2014/main" id="{C128DAB2-8A91-4658-A9E1-1D9BC306A1D7}"/>
              </a:ext>
            </a:extLst>
          </p:cNvPr>
          <p:cNvPicPr>
            <a:picLocks noChangeAspect="1"/>
          </p:cNvPicPr>
          <p:nvPr/>
        </p:nvPicPr>
        <p:blipFill rotWithShape="1">
          <a:blip r:embed="rId4"/>
          <a:srcRect t="9762" r="2" b="2"/>
          <a:stretch/>
        </p:blipFill>
        <p:spPr>
          <a:xfrm>
            <a:off x="6094412" y="609137"/>
            <a:ext cx="5449888" cy="2766290"/>
          </a:xfrm>
          <a:prstGeom prst="rect">
            <a:avLst/>
          </a:prstGeom>
          <a:effectLst>
            <a:outerShdw blurRad="50800" dist="38100" dir="5400000" algn="t" rotWithShape="0">
              <a:prstClr val="black">
                <a:alpha val="43000"/>
              </a:prstClr>
            </a:outerShdw>
          </a:effectLst>
        </p:spPr>
      </p:pic>
      <p:sp>
        <p:nvSpPr>
          <p:cNvPr id="7" name="Title 1"/>
          <p:cNvSpPr>
            <a:spLocks noGrp="1"/>
          </p:cNvSpPr>
          <p:nvPr>
            <p:ph type="title"/>
          </p:nvPr>
        </p:nvSpPr>
        <p:spPr>
          <a:xfrm>
            <a:off x="510066" y="533559"/>
            <a:ext cx="10515600" cy="1325563"/>
          </a:xfrm>
        </p:spPr>
        <p:txBody>
          <a:bodyPr/>
          <a:lstStyle/>
          <a:p>
            <a:r>
              <a:rPr lang="en-AU" b="1" dirty="0" smtClean="0">
                <a:latin typeface="Lithos Pro Regular" panose="04020505030E02020A04" pitchFamily="82" charset="0"/>
              </a:rPr>
              <a:t>future</a:t>
            </a:r>
            <a:br>
              <a:rPr lang="en-AU" b="1" dirty="0" smtClean="0">
                <a:latin typeface="Lithos Pro Regular" panose="04020505030E02020A04" pitchFamily="82" charset="0"/>
              </a:rPr>
            </a:br>
            <a:r>
              <a:rPr lang="en-AU" b="1" dirty="0" smtClean="0">
                <a:latin typeface="Lithos Pro Regular" panose="04020505030E02020A04" pitchFamily="82" charset="0"/>
              </a:rPr>
              <a:t>3D platformers</a:t>
            </a:r>
            <a:endParaRPr lang="en-GB" b="1" dirty="0">
              <a:latin typeface="Lithos Pro Regular" panose="04020505030E02020A04" pitchFamily="82" charset="0"/>
            </a:endParaRPr>
          </a:p>
        </p:txBody>
      </p:sp>
    </p:spTree>
    <p:extLst>
      <p:ext uri="{BB962C8B-B14F-4D97-AF65-F5344CB8AC3E}">
        <p14:creationId xmlns:p14="http://schemas.microsoft.com/office/powerpoint/2010/main" val="33849269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2000"/>
                <a:hueMod val="108000"/>
                <a:satMod val="164000"/>
                <a:lumMod val="69000"/>
              </a:schemeClr>
              <a:schemeClr val="bg2">
                <a:tint val="96000"/>
                <a:hueMod val="90000"/>
                <a:satMod val="130000"/>
                <a:lumMod val="134000"/>
              </a:schemeClr>
            </a:duotone>
          </a:blip>
          <a:stretch/>
        </a:blipFill>
        <a:effectLst/>
      </p:bgPr>
    </p:bg>
    <p:spTree>
      <p:nvGrpSpPr>
        <p:cNvPr id="1" name=""/>
        <p:cNvGrpSpPr/>
        <p:nvPr/>
      </p:nvGrpSpPr>
      <p:grpSpPr>
        <a:xfrm>
          <a:off x="0" y="0"/>
          <a:ext cx="0" cy="0"/>
          <a:chOff x="0" y="0"/>
          <a:chExt cx="0" cy="0"/>
        </a:xfrm>
      </p:grpSpPr>
      <p:pic>
        <p:nvPicPr>
          <p:cNvPr id="4" name="Picture 4">
            <a:extLst>
              <a:ext uri="{FF2B5EF4-FFF2-40B4-BE49-F238E27FC236}">
                <a16:creationId xmlns="" xmlns:a16="http://schemas.microsoft.com/office/drawing/2014/main" id="{94877378-4678-4E91-8B96-F459158B2366}"/>
              </a:ext>
            </a:extLst>
          </p:cNvPr>
          <p:cNvPicPr>
            <a:picLocks noChangeAspect="1"/>
          </p:cNvPicPr>
          <p:nvPr/>
        </p:nvPicPr>
        <p:blipFill rotWithShape="1">
          <a:blip r:embed="rId3"/>
          <a:srcRect t="2419" b="7558"/>
          <a:stretch/>
        </p:blipFill>
        <p:spPr>
          <a:xfrm>
            <a:off x="-2" y="10"/>
            <a:ext cx="6094407" cy="6857990"/>
          </a:xfrm>
          <a:prstGeom prst="rect">
            <a:avLst/>
          </a:prstGeom>
        </p:spPr>
      </p:pic>
      <p:sp>
        <p:nvSpPr>
          <p:cNvPr id="6" name="Content Placeholder 7">
            <a:extLst>
              <a:ext uri="{FF2B5EF4-FFF2-40B4-BE49-F238E27FC236}">
                <a16:creationId xmlns="" xmlns:a16="http://schemas.microsoft.com/office/drawing/2014/main" id="{E2CB0D3D-D04C-40CC-83C0-0FF239D83318}"/>
              </a:ext>
            </a:extLst>
          </p:cNvPr>
          <p:cNvSpPr>
            <a:spLocks noGrp="1"/>
          </p:cNvSpPr>
          <p:nvPr>
            <p:ph idx="1"/>
          </p:nvPr>
        </p:nvSpPr>
        <p:spPr>
          <a:xfrm>
            <a:off x="5989072" y="654424"/>
            <a:ext cx="4231108" cy="878541"/>
          </a:xfrm>
        </p:spPr>
        <p:txBody>
          <a:bodyPr vert="horz" lIns="91440" tIns="45720" rIns="91440" bIns="45720" rtlCol="0" anchor="t">
            <a:normAutofit/>
          </a:bodyPr>
          <a:lstStyle/>
          <a:p>
            <a:r>
              <a:rPr lang="en-US" dirty="0">
                <a:ea typeface="+mj-lt"/>
                <a:cs typeface="+mj-lt"/>
              </a:rPr>
              <a:t>"I did see behind the mask once..." - </a:t>
            </a:r>
            <a:r>
              <a:rPr lang="en-US" b="1" i="1" dirty="0">
                <a:ea typeface="+mj-lt"/>
                <a:cs typeface="+mj-lt"/>
              </a:rPr>
              <a:t>Gregg Mayles</a:t>
            </a:r>
            <a:endParaRPr lang="en-US" b="1" i="1"/>
          </a:p>
          <a:p>
            <a:pPr marL="0" indent="0">
              <a:buNone/>
            </a:pPr>
            <a:endParaRPr lang="en-US" dirty="0"/>
          </a:p>
        </p:txBody>
      </p:sp>
      <p:sp>
        <p:nvSpPr>
          <p:cNvPr id="10" name="Content Placeholder 7">
            <a:extLst>
              <a:ext uri="{FF2B5EF4-FFF2-40B4-BE49-F238E27FC236}">
                <a16:creationId xmlns="" xmlns:a16="http://schemas.microsoft.com/office/drawing/2014/main" id="{09C23B68-A10A-417E-918F-AF4F110DD8AF}"/>
              </a:ext>
            </a:extLst>
          </p:cNvPr>
          <p:cNvSpPr txBox="1">
            <a:spLocks/>
          </p:cNvSpPr>
          <p:nvPr/>
        </p:nvSpPr>
        <p:spPr>
          <a:xfrm>
            <a:off x="5985608" y="1568824"/>
            <a:ext cx="4222449" cy="878541"/>
          </a:xfrm>
          <a:prstGeom prst="rect">
            <a:avLst/>
          </a:prstGeom>
        </p:spPr>
        <p:txBody>
          <a:bodyPr vert="horz" lIns="91440" tIns="45720" rIns="91440" bIns="45720" rtlCol="0" anchor="t">
            <a:normAutofit fontScale="92500"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a:lstStyle>
          <a:p>
            <a:r>
              <a:rPr lang="en-US" dirty="0">
                <a:ea typeface="+mj-lt"/>
                <a:cs typeface="+mj-lt"/>
              </a:rPr>
              <a:t>"You know, I really don’t know! I always thought he was a Jinjo too ......" - </a:t>
            </a:r>
            <a:r>
              <a:rPr lang="en-US" b="1" i="1" dirty="0">
                <a:ea typeface="+mj-lt"/>
                <a:cs typeface="+mj-lt"/>
              </a:rPr>
              <a:t>Grant Kirkhope</a:t>
            </a:r>
            <a:endParaRPr lang="en-US" b="1" i="1">
              <a:ea typeface="+mj-lt"/>
              <a:cs typeface="+mj-lt"/>
            </a:endParaRPr>
          </a:p>
          <a:p>
            <a:endParaRPr lang="en-US" i="1" dirty="0"/>
          </a:p>
          <a:p>
            <a:pPr marL="0" indent="0">
              <a:buFont typeface="Wingdings 3" charset="2"/>
              <a:buNone/>
            </a:pPr>
            <a:endParaRPr lang="en-US" dirty="0"/>
          </a:p>
        </p:txBody>
      </p:sp>
      <p:sp>
        <p:nvSpPr>
          <p:cNvPr id="12" name="Content Placeholder 7">
            <a:extLst>
              <a:ext uri="{FF2B5EF4-FFF2-40B4-BE49-F238E27FC236}">
                <a16:creationId xmlns="" xmlns:a16="http://schemas.microsoft.com/office/drawing/2014/main" id="{463145D4-1B36-443C-9390-3EBD60C7B5B6}"/>
              </a:ext>
            </a:extLst>
          </p:cNvPr>
          <p:cNvSpPr txBox="1">
            <a:spLocks/>
          </p:cNvSpPr>
          <p:nvPr/>
        </p:nvSpPr>
        <p:spPr>
          <a:xfrm>
            <a:off x="6025440" y="2742997"/>
            <a:ext cx="4360994" cy="3813971"/>
          </a:xfrm>
          <a:prstGeom prst="rect">
            <a:avLst/>
          </a:prstGeom>
        </p:spPr>
        <p:txBody>
          <a:bodyPr vert="horz" lIns="91440" tIns="45720" rIns="91440" bIns="45720" rtlCol="0" anchor="t">
            <a:normAutofit fontScale="92500"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a:lstStyle>
          <a:p>
            <a:r>
              <a:rPr lang="en-US" dirty="0">
                <a:ea typeface="+mj-lt"/>
                <a:cs typeface="+mj-lt"/>
              </a:rPr>
              <a:t>"There's always been speculation on whether Mumbo was a Jinjo perhaps. Maybe he was, maybe he wasn't. To be honest, I don't think we gave it much thought...Looking back at my original sketches of the characters, the first Jinjo sketch is dated 16th January 1997, whereas Mumbo doesn't make an appearance until 15 April 1997, so there's a good chance that Mumbo is related to the Jinjos!"  - </a:t>
            </a:r>
            <a:r>
              <a:rPr lang="en-US" b="1" i="1" dirty="0">
                <a:ea typeface="+mj-lt"/>
                <a:cs typeface="+mj-lt"/>
              </a:rPr>
              <a:t>Ed Bryan</a:t>
            </a:r>
          </a:p>
          <a:p>
            <a:endParaRPr lang="en-US" i="1" dirty="0"/>
          </a:p>
          <a:p>
            <a:pPr marL="0" indent="0">
              <a:buFont typeface="Wingdings 3" charset="2"/>
              <a:buNone/>
            </a:pPr>
            <a:endParaRPr lang="en-US" dirty="0"/>
          </a:p>
        </p:txBody>
      </p:sp>
    </p:spTree>
    <p:extLst>
      <p:ext uri="{BB962C8B-B14F-4D97-AF65-F5344CB8AC3E}">
        <p14:creationId xmlns:p14="http://schemas.microsoft.com/office/powerpoint/2010/main" val="3702225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Image result for lucky super lucky's tal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86656" y="3590095"/>
            <a:ext cx="1857360" cy="2146284"/>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ty tasmanian tig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34205" y="3484417"/>
            <a:ext cx="1984491" cy="2482405"/>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Image result for vexx game"/>
          <p:cNvPicPr>
            <a:picLocks noChangeAspect="1" noChangeArrowheads="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198124" y="3781183"/>
            <a:ext cx="1436327" cy="2115032"/>
          </a:xfrm>
          <a:prstGeom prst="rect">
            <a:avLst/>
          </a:prstGeom>
          <a:noFill/>
          <a:extLst>
            <a:ext uri="{909E8E84-426E-40DD-AFC4-6F175D3DCCD1}">
              <a14:hiddenFill xmlns:a14="http://schemas.microsoft.com/office/drawing/2010/main">
                <a:solidFill>
                  <a:srgbClr val="FFFFFF"/>
                </a:solidFill>
              </a14:hiddenFill>
            </a:ext>
          </a:extLst>
        </p:spPr>
      </p:pic>
      <p:pic>
        <p:nvPicPr>
          <p:cNvPr id="8204" name="Picture 12" descr="Image result for Ratchet &amp; Clan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34743" y="1239529"/>
            <a:ext cx="1768620" cy="2179637"/>
          </a:xfrm>
          <a:prstGeom prst="rect">
            <a:avLst/>
          </a:prstGeom>
          <a:noFill/>
          <a:extLst>
            <a:ext uri="{909E8E84-426E-40DD-AFC4-6F175D3DCCD1}">
              <a14:hiddenFill xmlns:a14="http://schemas.microsoft.com/office/drawing/2010/main">
                <a:solidFill>
                  <a:srgbClr val="FFFFFF"/>
                </a:solidFill>
              </a14:hiddenFill>
            </a:ext>
          </a:extLst>
        </p:spPr>
      </p:pic>
      <p:pic>
        <p:nvPicPr>
          <p:cNvPr id="8206" name="Picture 14" descr="Image result for croc gam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62695" y="3756469"/>
            <a:ext cx="1643029" cy="2363821"/>
          </a:xfrm>
          <a:prstGeom prst="rect">
            <a:avLst/>
          </a:prstGeom>
          <a:noFill/>
          <a:extLst>
            <a:ext uri="{909E8E84-426E-40DD-AFC4-6F175D3DCCD1}">
              <a14:hiddenFill xmlns:a14="http://schemas.microsoft.com/office/drawing/2010/main">
                <a:solidFill>
                  <a:srgbClr val="FFFFFF"/>
                </a:solidFill>
              </a14:hiddenFill>
            </a:ext>
          </a:extLst>
        </p:spPr>
      </p:pic>
      <p:pic>
        <p:nvPicPr>
          <p:cNvPr id="8216" name="Picture 24" descr="https://404store.com/2018/06/23/Banjo__Kazooie10.m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32487" y="1003785"/>
            <a:ext cx="2227702" cy="2343543"/>
          </a:xfrm>
          <a:prstGeom prst="rect">
            <a:avLst/>
          </a:prstGeom>
          <a:noFill/>
          <a:extLst>
            <a:ext uri="{909E8E84-426E-40DD-AFC4-6F175D3DCCD1}">
              <a14:hiddenFill xmlns:a14="http://schemas.microsoft.com/office/drawing/2010/main">
                <a:solidFill>
                  <a:srgbClr val="FFFFFF"/>
                </a:solidFill>
              </a14:hiddenFill>
            </a:ext>
          </a:extLst>
        </p:spPr>
      </p:pic>
      <p:pic>
        <p:nvPicPr>
          <p:cNvPr id="8218" name="Picture 26" descr="Image result for hat kid hat in time transparent"/>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848772" y="3484417"/>
            <a:ext cx="2294782" cy="229989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160189" y="1122700"/>
            <a:ext cx="1332504" cy="2105712"/>
          </a:xfrm>
          <a:prstGeom prst="rect">
            <a:avLst/>
          </a:prstGeom>
        </p:spPr>
      </p:pic>
      <p:pic>
        <p:nvPicPr>
          <p:cNvPr id="8236" name="Picture 44" descr="Image result for spyro the dragon transparent"/>
          <p:cNvPicPr>
            <a:picLocks noChangeAspect="1" noChangeArrowheads="1"/>
          </p:cNvPicPr>
          <p:nvPr/>
        </p:nvPicPr>
        <p:blipFill>
          <a:blip r:embed="rId10"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2634451" y="967354"/>
            <a:ext cx="1442408" cy="237997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386221" y="1164827"/>
            <a:ext cx="1969434" cy="2182501"/>
          </a:xfrm>
          <a:prstGeom prst="rect">
            <a:avLst/>
          </a:prstGeom>
        </p:spPr>
      </p:pic>
      <p:pic>
        <p:nvPicPr>
          <p:cNvPr id="13" name="Picture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262932" y="3505724"/>
            <a:ext cx="1663899" cy="2461098"/>
          </a:xfrm>
          <a:prstGeom prst="rect">
            <a:avLst/>
          </a:prstGeom>
        </p:spPr>
      </p:pic>
      <p:pic>
        <p:nvPicPr>
          <p:cNvPr id="1026" name="Picture 2" descr="Ape Escape Spike Rende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283099" y="1122700"/>
            <a:ext cx="1428750" cy="2171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9099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130491"/>
            <a:ext cx="9404723" cy="1400530"/>
          </a:xfrm>
        </p:spPr>
        <p:txBody>
          <a:bodyPr/>
          <a:lstStyle/>
          <a:p>
            <a:pPr algn="ctr"/>
            <a:r>
              <a:rPr lang="en-AU" dirty="0">
                <a:latin typeface="Lithograph" pitchFamily="2" charset="0"/>
              </a:rPr>
              <a:t>How to use 3d spaces effectively</a:t>
            </a:r>
            <a:endParaRPr lang="en-GB" dirty="0">
              <a:latin typeface="Lithograph" pitchFamily="2" charset="0"/>
            </a:endParaRPr>
          </a:p>
        </p:txBody>
      </p:sp>
      <p:sp>
        <p:nvSpPr>
          <p:cNvPr id="7" name="Hexagon 6">
            <a:extLst>
              <a:ext uri="{FF2B5EF4-FFF2-40B4-BE49-F238E27FC236}">
                <a16:creationId xmlns="" xmlns:a16="http://schemas.microsoft.com/office/drawing/2014/main" id="{DA500749-5361-42D4-89A9-3D07914C586A}"/>
              </a:ext>
            </a:extLst>
          </p:cNvPr>
          <p:cNvSpPr/>
          <p:nvPr/>
        </p:nvSpPr>
        <p:spPr>
          <a:xfrm>
            <a:off x="210915" y="1472532"/>
            <a:ext cx="2707170" cy="2333767"/>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a:t>Challenge Space</a:t>
            </a:r>
          </a:p>
        </p:txBody>
      </p:sp>
      <p:sp>
        <p:nvSpPr>
          <p:cNvPr id="8" name="Hexagon 7">
            <a:extLst>
              <a:ext uri="{FF2B5EF4-FFF2-40B4-BE49-F238E27FC236}">
                <a16:creationId xmlns="" xmlns:a16="http://schemas.microsoft.com/office/drawing/2014/main" id="{8AC78971-FB3D-4850-A4DD-421E3016A6C5}"/>
              </a:ext>
            </a:extLst>
          </p:cNvPr>
          <p:cNvSpPr/>
          <p:nvPr/>
        </p:nvSpPr>
        <p:spPr>
          <a:xfrm>
            <a:off x="1974005" y="4071515"/>
            <a:ext cx="2707170" cy="2333767"/>
          </a:xfrm>
          <a:prstGeom prst="hexagon">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a:t>Codified Space</a:t>
            </a:r>
          </a:p>
        </p:txBody>
      </p:sp>
      <p:sp>
        <p:nvSpPr>
          <p:cNvPr id="9" name="Hexagon 8">
            <a:extLst>
              <a:ext uri="{FF2B5EF4-FFF2-40B4-BE49-F238E27FC236}">
                <a16:creationId xmlns="" xmlns:a16="http://schemas.microsoft.com/office/drawing/2014/main" id="{7C699527-FC8E-4D27-AFA6-5A62268C2557}"/>
              </a:ext>
            </a:extLst>
          </p:cNvPr>
          <p:cNvSpPr/>
          <p:nvPr/>
        </p:nvSpPr>
        <p:spPr>
          <a:xfrm>
            <a:off x="3994888" y="1472533"/>
            <a:ext cx="2707170" cy="2333767"/>
          </a:xfrm>
          <a:prstGeom prst="hexagon">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a:t>Contested Space</a:t>
            </a:r>
          </a:p>
        </p:txBody>
      </p:sp>
      <p:sp>
        <p:nvSpPr>
          <p:cNvPr id="10" name="Hexagon 9">
            <a:extLst>
              <a:ext uri="{FF2B5EF4-FFF2-40B4-BE49-F238E27FC236}">
                <a16:creationId xmlns="" xmlns:a16="http://schemas.microsoft.com/office/drawing/2014/main" id="{31C05A79-CA03-4489-A4A3-39391080CDCF}"/>
              </a:ext>
            </a:extLst>
          </p:cNvPr>
          <p:cNvSpPr/>
          <p:nvPr/>
        </p:nvSpPr>
        <p:spPr>
          <a:xfrm>
            <a:off x="5713692" y="4071514"/>
            <a:ext cx="2707170" cy="2333767"/>
          </a:xfrm>
          <a:prstGeom prst="hexagon">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a:t>Creation Space</a:t>
            </a:r>
          </a:p>
        </p:txBody>
      </p:sp>
      <p:sp>
        <p:nvSpPr>
          <p:cNvPr id="11" name="Hexagon 10">
            <a:extLst>
              <a:ext uri="{FF2B5EF4-FFF2-40B4-BE49-F238E27FC236}">
                <a16:creationId xmlns="" xmlns:a16="http://schemas.microsoft.com/office/drawing/2014/main" id="{AED78766-EBE9-4FCE-B0EC-767D43077AC1}"/>
              </a:ext>
            </a:extLst>
          </p:cNvPr>
          <p:cNvSpPr/>
          <p:nvPr/>
        </p:nvSpPr>
        <p:spPr>
          <a:xfrm>
            <a:off x="7778860" y="1525418"/>
            <a:ext cx="2707170" cy="2333767"/>
          </a:xfrm>
          <a:prstGeom prst="hexagon">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a:t>Nodal</a:t>
            </a:r>
            <a:br>
              <a:rPr lang="en-AU" sz="2400"/>
            </a:br>
            <a:r>
              <a:rPr lang="en-AU" sz="2400"/>
              <a:t>Space</a:t>
            </a:r>
          </a:p>
        </p:txBody>
      </p:sp>
      <p:sp>
        <p:nvSpPr>
          <p:cNvPr id="12" name="Hexagon 11">
            <a:extLst>
              <a:ext uri="{FF2B5EF4-FFF2-40B4-BE49-F238E27FC236}">
                <a16:creationId xmlns="" xmlns:a16="http://schemas.microsoft.com/office/drawing/2014/main" id="{BDDCAF4C-F13F-4373-B350-56719984AB68}"/>
              </a:ext>
            </a:extLst>
          </p:cNvPr>
          <p:cNvSpPr/>
          <p:nvPr/>
        </p:nvSpPr>
        <p:spPr>
          <a:xfrm>
            <a:off x="9484830" y="4071514"/>
            <a:ext cx="2707170" cy="2333767"/>
          </a:xfrm>
          <a:prstGeom prst="hexagon">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a:t>Backdrops</a:t>
            </a:r>
          </a:p>
        </p:txBody>
      </p:sp>
      <p:sp>
        <p:nvSpPr>
          <p:cNvPr id="13" name="Rectangle 12">
            <a:extLst>
              <a:ext uri="{FF2B5EF4-FFF2-40B4-BE49-F238E27FC236}">
                <a16:creationId xmlns="" xmlns:a16="http://schemas.microsoft.com/office/drawing/2014/main" id="{42484416-03BE-4943-BDC8-EE5F49ABB21C}"/>
              </a:ext>
            </a:extLst>
          </p:cNvPr>
          <p:cNvSpPr/>
          <p:nvPr/>
        </p:nvSpPr>
        <p:spPr>
          <a:xfrm>
            <a:off x="-1" y="6516606"/>
            <a:ext cx="7478973" cy="307777"/>
          </a:xfrm>
          <a:prstGeom prst="rect">
            <a:avLst/>
          </a:prstGeom>
        </p:spPr>
        <p:txBody>
          <a:bodyPr wrap="square">
            <a:spAutoFit/>
          </a:bodyPr>
          <a:lstStyle/>
          <a:p>
            <a:r>
              <a:rPr lang="en-GB" sz="1400"/>
              <a:t>Situations of Play: Patterns of Spatial Use in Videogames - </a:t>
            </a:r>
            <a:r>
              <a:rPr lang="en-AU" sz="1400"/>
              <a:t>Georgia Leigh McGregor </a:t>
            </a:r>
          </a:p>
        </p:txBody>
      </p:sp>
      <p:pic>
        <p:nvPicPr>
          <p:cNvPr id="5122" name="Picture 2">
            <a:extLst>
              <a:ext uri="{FF2B5EF4-FFF2-40B4-BE49-F238E27FC236}">
                <a16:creationId xmlns="" xmlns:a16="http://schemas.microsoft.com/office/drawing/2014/main" id="{7977530B-A292-4EA3-8B7B-2AB6E98C5B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660" y="352230"/>
            <a:ext cx="10839450" cy="6096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 xmlns:a16="http://schemas.microsoft.com/office/drawing/2014/main" id="{34474D1A-00E2-4FBF-9E13-B6DA00212CC4}"/>
              </a:ext>
            </a:extLst>
          </p:cNvPr>
          <p:cNvPicPr>
            <a:picLocks noChangeAspect="1"/>
          </p:cNvPicPr>
          <p:nvPr/>
        </p:nvPicPr>
        <p:blipFill>
          <a:blip r:embed="rId4"/>
          <a:stretch>
            <a:fillRect/>
          </a:stretch>
        </p:blipFill>
        <p:spPr>
          <a:xfrm>
            <a:off x="707985" y="690514"/>
            <a:ext cx="10835350" cy="5705901"/>
          </a:xfrm>
          <a:prstGeom prst="rect">
            <a:avLst/>
          </a:prstGeom>
        </p:spPr>
      </p:pic>
      <p:pic>
        <p:nvPicPr>
          <p:cNvPr id="15" name="Picture 14">
            <a:extLst>
              <a:ext uri="{FF2B5EF4-FFF2-40B4-BE49-F238E27FC236}">
                <a16:creationId xmlns="" xmlns:a16="http://schemas.microsoft.com/office/drawing/2014/main" id="{96BA101F-617A-492C-9F19-86D954DD7DD5}"/>
              </a:ext>
            </a:extLst>
          </p:cNvPr>
          <p:cNvPicPr>
            <a:picLocks noChangeAspect="1"/>
          </p:cNvPicPr>
          <p:nvPr/>
        </p:nvPicPr>
        <p:blipFill>
          <a:blip r:embed="rId5"/>
          <a:stretch>
            <a:fillRect/>
          </a:stretch>
        </p:blipFill>
        <p:spPr>
          <a:xfrm>
            <a:off x="629660" y="320693"/>
            <a:ext cx="10897224" cy="6103494"/>
          </a:xfrm>
          <a:prstGeom prst="rect">
            <a:avLst/>
          </a:prstGeom>
        </p:spPr>
      </p:pic>
      <p:pic>
        <p:nvPicPr>
          <p:cNvPr id="16" name="Picture 15">
            <a:extLst>
              <a:ext uri="{FF2B5EF4-FFF2-40B4-BE49-F238E27FC236}">
                <a16:creationId xmlns="" xmlns:a16="http://schemas.microsoft.com/office/drawing/2014/main" id="{899C8193-6D01-4EDB-94FD-DD338BDE99D0}"/>
              </a:ext>
            </a:extLst>
          </p:cNvPr>
          <p:cNvPicPr>
            <a:picLocks noChangeAspect="1"/>
          </p:cNvPicPr>
          <p:nvPr/>
        </p:nvPicPr>
        <p:blipFill>
          <a:blip r:embed="rId6"/>
          <a:stretch>
            <a:fillRect/>
          </a:stretch>
        </p:blipFill>
        <p:spPr>
          <a:xfrm>
            <a:off x="2052696" y="232246"/>
            <a:ext cx="8198079" cy="6203952"/>
          </a:xfrm>
          <a:prstGeom prst="rect">
            <a:avLst/>
          </a:prstGeom>
        </p:spPr>
      </p:pic>
      <p:pic>
        <p:nvPicPr>
          <p:cNvPr id="17" name="Picture 16">
            <a:extLst>
              <a:ext uri="{FF2B5EF4-FFF2-40B4-BE49-F238E27FC236}">
                <a16:creationId xmlns="" xmlns:a16="http://schemas.microsoft.com/office/drawing/2014/main" id="{139F648D-6DF2-4A64-A1AA-2D9E6955F7DB}"/>
              </a:ext>
            </a:extLst>
          </p:cNvPr>
          <p:cNvPicPr>
            <a:picLocks noChangeAspect="1"/>
          </p:cNvPicPr>
          <p:nvPr/>
        </p:nvPicPr>
        <p:blipFill>
          <a:blip r:embed="rId7"/>
          <a:stretch>
            <a:fillRect/>
          </a:stretch>
        </p:blipFill>
        <p:spPr>
          <a:xfrm>
            <a:off x="662658" y="241620"/>
            <a:ext cx="10978156" cy="6175212"/>
          </a:xfrm>
          <a:prstGeom prst="rect">
            <a:avLst/>
          </a:prstGeom>
        </p:spPr>
      </p:pic>
      <p:pic>
        <p:nvPicPr>
          <p:cNvPr id="18" name="Picture 17">
            <a:extLst>
              <a:ext uri="{FF2B5EF4-FFF2-40B4-BE49-F238E27FC236}">
                <a16:creationId xmlns="" xmlns:a16="http://schemas.microsoft.com/office/drawing/2014/main" id="{DB3F21CC-B431-4EE2-A03C-29135C4F92ED}"/>
              </a:ext>
            </a:extLst>
          </p:cNvPr>
          <p:cNvPicPr>
            <a:picLocks noChangeAspect="1"/>
          </p:cNvPicPr>
          <p:nvPr/>
        </p:nvPicPr>
        <p:blipFill>
          <a:blip r:embed="rId8"/>
          <a:stretch>
            <a:fillRect/>
          </a:stretch>
        </p:blipFill>
        <p:spPr>
          <a:xfrm>
            <a:off x="662658" y="243675"/>
            <a:ext cx="10929048" cy="6135606"/>
          </a:xfrm>
          <a:prstGeom prst="rect">
            <a:avLst/>
          </a:prstGeom>
        </p:spPr>
      </p:pic>
    </p:spTree>
    <p:extLst>
      <p:ext uri="{BB962C8B-B14F-4D97-AF65-F5344CB8AC3E}">
        <p14:creationId xmlns:p14="http://schemas.microsoft.com/office/powerpoint/2010/main" val="1876831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122"/>
                                        </p:tgtEl>
                                      </p:cBhvr>
                                    </p:animEffect>
                                    <p:set>
                                      <p:cBhvr>
                                        <p:cTn id="12" dur="1" fill="hold">
                                          <p:stCondLst>
                                            <p:cond delay="499"/>
                                          </p:stCondLst>
                                        </p:cTn>
                                        <p:tgtEl>
                                          <p:spTgt spid="512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4"/>
                                        </p:tgtEl>
                                      </p:cBhvr>
                                    </p:animEffect>
                                    <p:set>
                                      <p:cBhvr>
                                        <p:cTn id="23" dur="1" fill="hold">
                                          <p:stCondLst>
                                            <p:cond delay="499"/>
                                          </p:stCondLst>
                                        </p:cTn>
                                        <p:tgtEl>
                                          <p:spTgt spid="14"/>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15"/>
                                        </p:tgtEl>
                                      </p:cBhvr>
                                    </p:animEffect>
                                    <p:set>
                                      <p:cBhvr>
                                        <p:cTn id="34" dur="1" fill="hold">
                                          <p:stCondLst>
                                            <p:cond delay="499"/>
                                          </p:stCondLst>
                                        </p:cTn>
                                        <p:tgtEl>
                                          <p:spTgt spid="15"/>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500"/>
                                        <p:tgtEl>
                                          <p:spTgt spid="16"/>
                                        </p:tgtEl>
                                      </p:cBhvr>
                                    </p:animEffect>
                                    <p:set>
                                      <p:cBhvr>
                                        <p:cTn id="45" dur="1" fill="hold">
                                          <p:stCondLst>
                                            <p:cond delay="499"/>
                                          </p:stCondLst>
                                        </p:cTn>
                                        <p:tgtEl>
                                          <p:spTgt spid="16"/>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3" presetClass="entr" presetSubtype="16" fill="hold" nodeType="click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nodeType="clickEffect">
                                  <p:stCondLst>
                                    <p:cond delay="0"/>
                                  </p:stCondLst>
                                  <p:childTnLst>
                                    <p:animEffect transition="out" filter="fade">
                                      <p:cBhvr>
                                        <p:cTn id="55" dur="500"/>
                                        <p:tgtEl>
                                          <p:spTgt spid="17"/>
                                        </p:tgtEl>
                                      </p:cBhvr>
                                    </p:animEffect>
                                    <p:set>
                                      <p:cBhvr>
                                        <p:cTn id="56" dur="1" fill="hold">
                                          <p:stCondLst>
                                            <p:cond delay="499"/>
                                          </p:stCondLst>
                                        </p:cTn>
                                        <p:tgtEl>
                                          <p:spTgt spid="17"/>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3" presetClass="entr" presetSubtype="16" fill="hold"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18"/>
                                        </p:tgtEl>
                                      </p:cBhvr>
                                    </p:animEffect>
                                    <p:set>
                                      <p:cBhvr>
                                        <p:cTn id="6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6831" y="278538"/>
            <a:ext cx="10895169" cy="1400530"/>
          </a:xfrm>
        </p:spPr>
        <p:txBody>
          <a:bodyPr/>
          <a:lstStyle/>
          <a:p>
            <a:r>
              <a:rPr lang="en-AU" sz="4000" dirty="0">
                <a:latin typeface="Lithograph" pitchFamily="2" charset="0"/>
              </a:rPr>
              <a:t>Mixed Reality (MR) &amp; Augmented Reality (AR)</a:t>
            </a:r>
            <a:endParaRPr lang="en-GB" sz="4000" dirty="0">
              <a:latin typeface="Lithograph" pitchFamily="2" charset="0"/>
            </a:endParaRPr>
          </a:p>
        </p:txBody>
      </p:sp>
      <p:sp>
        <p:nvSpPr>
          <p:cNvPr id="3" name="Rectangle 2">
            <a:extLst>
              <a:ext uri="{FF2B5EF4-FFF2-40B4-BE49-F238E27FC236}">
                <a16:creationId xmlns="" xmlns:a16="http://schemas.microsoft.com/office/drawing/2014/main" id="{0845F3AF-0261-4AC4-8728-C2FA549CD9CD}"/>
              </a:ext>
            </a:extLst>
          </p:cNvPr>
          <p:cNvSpPr/>
          <p:nvPr/>
        </p:nvSpPr>
        <p:spPr>
          <a:xfrm>
            <a:off x="5974813" y="3618807"/>
            <a:ext cx="242374" cy="369332"/>
          </a:xfrm>
          <a:prstGeom prst="rect">
            <a:avLst/>
          </a:prstGeom>
        </p:spPr>
        <p:txBody>
          <a:bodyPr wrap="none">
            <a:spAutoFit/>
          </a:bodyPr>
          <a:lstStyle/>
          <a:p>
            <a:r>
              <a:rPr lang="en-AU">
                <a:solidFill>
                  <a:srgbClr val="000000"/>
                </a:solidFill>
                <a:latin typeface="Times New Roman" panose="02020603050405020304" pitchFamily="18" charset="0"/>
              </a:rPr>
              <a:t> </a:t>
            </a:r>
            <a:endParaRPr lang="en-AU"/>
          </a:p>
        </p:txBody>
      </p:sp>
      <p:sp>
        <p:nvSpPr>
          <p:cNvPr id="4" name="Rectangle 3">
            <a:extLst>
              <a:ext uri="{FF2B5EF4-FFF2-40B4-BE49-F238E27FC236}">
                <a16:creationId xmlns="" xmlns:a16="http://schemas.microsoft.com/office/drawing/2014/main" id="{70D0884F-C0A0-44BF-ADDF-128CEC8B8290}"/>
              </a:ext>
            </a:extLst>
          </p:cNvPr>
          <p:cNvSpPr/>
          <p:nvPr/>
        </p:nvSpPr>
        <p:spPr>
          <a:xfrm>
            <a:off x="522796" y="1691560"/>
            <a:ext cx="10814134" cy="523220"/>
          </a:xfrm>
          <a:prstGeom prst="rect">
            <a:avLst/>
          </a:prstGeom>
        </p:spPr>
        <p:txBody>
          <a:bodyPr wrap="square">
            <a:spAutoFit/>
          </a:bodyPr>
          <a:lstStyle/>
          <a:p>
            <a:pPr>
              <a:defRPr/>
            </a:pPr>
            <a:r>
              <a:rPr lang="en-US" sz="1400" dirty="0">
                <a:latin typeface="Segoe UI Semilight" panose="020B0402040204020203" pitchFamily="34" charset="0"/>
                <a:ea typeface="Calibri" panose="020F0502020204030204" pitchFamily="34" charset="0"/>
              </a:rPr>
              <a:t>Mixed reality blends the physical and digital worlds to produce new environments where physical and digital objects co-exist and can be interacted with as if they were real.</a:t>
            </a:r>
            <a:endParaRPr lang="en-US" sz="1400" dirty="0">
              <a:latin typeface="Segoe UI"/>
            </a:endParaRPr>
          </a:p>
        </p:txBody>
      </p:sp>
      <p:sp>
        <p:nvSpPr>
          <p:cNvPr id="5" name="Title 57">
            <a:extLst>
              <a:ext uri="{FF2B5EF4-FFF2-40B4-BE49-F238E27FC236}">
                <a16:creationId xmlns="" xmlns:a16="http://schemas.microsoft.com/office/drawing/2014/main" id="{A0B6F945-0E36-4E7A-A705-4E3738344F3A}"/>
              </a:ext>
            </a:extLst>
          </p:cNvPr>
          <p:cNvSpPr txBox="1">
            <a:spLocks/>
          </p:cNvSpPr>
          <p:nvPr/>
        </p:nvSpPr>
        <p:spPr>
          <a:xfrm>
            <a:off x="0" y="6237001"/>
            <a:ext cx="12192000" cy="557784"/>
          </a:xfrm>
          <a:prstGeom prst="rect">
            <a:avLst/>
          </a:prstGeom>
        </p:spPr>
        <p:txBody>
          <a:bodyPr vert="horz" wrap="square" lIns="0" tIns="45720" rIns="0" bIns="45720" rtlCol="0" anchor="t">
            <a:noAutofit/>
          </a:bodyPr>
          <a:lstStyle>
            <a:lvl1pPr>
              <a:lnSpc>
                <a:spcPct val="90000"/>
              </a:lnSpc>
              <a:spcBef>
                <a:spcPct val="0"/>
              </a:spcBef>
              <a:buNone/>
              <a:defRPr lang="en-US" sz="3200" b="0" cap="none" spc="-102" baseline="0">
                <a:ln w="3175">
                  <a:noFill/>
                </a:ln>
                <a:solidFill>
                  <a:srgbClr val="0078D7"/>
                </a:solidFill>
                <a:effectLst/>
                <a:latin typeface="Segoe UI Light" panose="020B0502040204020203" pitchFamily="34" charset="0"/>
                <a:cs typeface="Segoe UI Light" panose="020B0502040204020203" pitchFamily="34" charset="0"/>
              </a:defRPr>
            </a:lvl1pPr>
          </a:lstStyle>
          <a:p>
            <a:pPr algn="ctr"/>
            <a:r>
              <a:rPr lang="en-US" dirty="0">
                <a:solidFill>
                  <a:schemeClr val="tx1"/>
                </a:solidFill>
              </a:rPr>
              <a:t>Mixed Reality </a:t>
            </a:r>
            <a:r>
              <a:rPr lang="en-US" b="1" dirty="0">
                <a:solidFill>
                  <a:schemeClr val="tx1"/>
                </a:solidFill>
              </a:rPr>
              <a:t>Spectrum</a:t>
            </a:r>
          </a:p>
        </p:txBody>
      </p:sp>
      <p:sp>
        <p:nvSpPr>
          <p:cNvPr id="6" name="TextBox 5">
            <a:extLst>
              <a:ext uri="{FF2B5EF4-FFF2-40B4-BE49-F238E27FC236}">
                <a16:creationId xmlns="" xmlns:a16="http://schemas.microsoft.com/office/drawing/2014/main" id="{25936012-28D5-448C-8EC5-117DFD5A82F4}"/>
              </a:ext>
            </a:extLst>
          </p:cNvPr>
          <p:cNvSpPr txBox="1"/>
          <p:nvPr/>
        </p:nvSpPr>
        <p:spPr>
          <a:xfrm>
            <a:off x="811500" y="4216507"/>
            <a:ext cx="8323726" cy="649646"/>
          </a:xfrm>
          <a:prstGeom prst="rect">
            <a:avLst/>
          </a:prstGeom>
          <a:gradFill flip="none" rotWithShape="1">
            <a:gsLst>
              <a:gs pos="15000">
                <a:srgbClr val="221E20"/>
              </a:gs>
              <a:gs pos="81000">
                <a:srgbClr val="0078D7"/>
              </a:gs>
            </a:gsLst>
            <a:lin ang="10800000" scaled="1"/>
            <a:tileRect/>
          </a:gradFill>
          <a:ln>
            <a:noFill/>
          </a:ln>
        </p:spPr>
        <p:txBody>
          <a:bodyPr wrap="square" lIns="182832" tIns="146266" rIns="182832" bIns="146266" rtlCol="0" anchor="ctr">
            <a:noAutofit/>
          </a:bodyPr>
          <a:lstStyle/>
          <a:p>
            <a:pPr defTabSz="914126">
              <a:lnSpc>
                <a:spcPct val="90000"/>
              </a:lnSpc>
              <a:spcAft>
                <a:spcPts val="600"/>
              </a:spcAft>
            </a:pPr>
            <a:r>
              <a:rPr lang="en-US" sz="1000" kern="0">
                <a:latin typeface="Segoe UI Semibold" panose="020B0702040204020203" pitchFamily="34" charset="0"/>
                <a:cs typeface="Segoe UI Semibold" panose="020B0702040204020203" pitchFamily="34" charset="0"/>
              </a:rPr>
              <a:t>Windows Mixed Reality – Holographic headsets (see-through display)</a:t>
            </a:r>
          </a:p>
        </p:txBody>
      </p:sp>
      <p:sp>
        <p:nvSpPr>
          <p:cNvPr id="7" name="TextBox 6">
            <a:extLst>
              <a:ext uri="{FF2B5EF4-FFF2-40B4-BE49-F238E27FC236}">
                <a16:creationId xmlns="" xmlns:a16="http://schemas.microsoft.com/office/drawing/2014/main" id="{32CC3D94-311B-4D3A-9292-76CE66E8E858}"/>
              </a:ext>
            </a:extLst>
          </p:cNvPr>
          <p:cNvSpPr txBox="1"/>
          <p:nvPr/>
        </p:nvSpPr>
        <p:spPr>
          <a:xfrm>
            <a:off x="3500522" y="4866153"/>
            <a:ext cx="7836408" cy="625875"/>
          </a:xfrm>
          <a:prstGeom prst="rect">
            <a:avLst/>
          </a:prstGeom>
          <a:gradFill flip="none" rotWithShape="1">
            <a:gsLst>
              <a:gs pos="15000">
                <a:srgbClr val="232427"/>
              </a:gs>
              <a:gs pos="81000">
                <a:srgbClr val="0078D7"/>
              </a:gs>
            </a:gsLst>
            <a:lin ang="0" scaled="1"/>
            <a:tileRect/>
          </a:gradFill>
          <a:ln>
            <a:noFill/>
          </a:ln>
        </p:spPr>
        <p:txBody>
          <a:bodyPr wrap="square" lIns="182832" tIns="146266" rIns="182832" bIns="146266" rtlCol="0" anchor="ctr">
            <a:noAutofit/>
          </a:bodyPr>
          <a:lstStyle>
            <a:defPPr>
              <a:defRPr lang="en-US"/>
            </a:defPPr>
            <a:lvl1pPr defTabSz="914126">
              <a:lnSpc>
                <a:spcPct val="90000"/>
              </a:lnSpc>
              <a:spcAft>
                <a:spcPts val="600"/>
              </a:spcAft>
              <a:defRPr sz="1000" kern="0">
                <a:solidFill>
                  <a:schemeClr val="bg1"/>
                </a:solidFill>
                <a:latin typeface="Segoe UI Semibold" panose="020B0702040204020203" pitchFamily="34" charset="0"/>
                <a:cs typeface="Segoe UI Semibold" panose="020B0702040204020203" pitchFamily="34" charset="0"/>
              </a:defRPr>
            </a:lvl1pPr>
          </a:lstStyle>
          <a:p>
            <a:pPr algn="r"/>
            <a:r>
              <a:rPr lang="en-US">
                <a:solidFill>
                  <a:schemeClr val="tx1"/>
                </a:solidFill>
              </a:rPr>
              <a:t>Windows Mixed Reality – Immersive headsets (opaque display)</a:t>
            </a:r>
          </a:p>
        </p:txBody>
      </p:sp>
      <p:sp>
        <p:nvSpPr>
          <p:cNvPr id="8" name="TextBox 7">
            <a:extLst>
              <a:ext uri="{FF2B5EF4-FFF2-40B4-BE49-F238E27FC236}">
                <a16:creationId xmlns="" xmlns:a16="http://schemas.microsoft.com/office/drawing/2014/main" id="{54C855AD-016A-429C-8243-17B9321363CA}"/>
              </a:ext>
            </a:extLst>
          </p:cNvPr>
          <p:cNvSpPr txBox="1"/>
          <p:nvPr/>
        </p:nvSpPr>
        <p:spPr>
          <a:xfrm>
            <a:off x="10056770" y="3644119"/>
            <a:ext cx="1280160" cy="572388"/>
          </a:xfrm>
          <a:prstGeom prst="rect">
            <a:avLst/>
          </a:prstGeom>
          <a:gradFill flip="none" rotWithShape="1">
            <a:gsLst>
              <a:gs pos="0">
                <a:srgbClr val="221E20"/>
              </a:gs>
              <a:gs pos="81000">
                <a:srgbClr val="0078D7"/>
              </a:gs>
            </a:gsLst>
            <a:lin ang="0" scaled="1"/>
            <a:tileRect/>
          </a:gradFill>
          <a:ln>
            <a:noFill/>
          </a:ln>
        </p:spPr>
        <p:txBody>
          <a:bodyPr wrap="square" lIns="182832" tIns="146266" rIns="182832" bIns="146266" rtlCol="0" anchor="ctr">
            <a:noAutofit/>
          </a:bodyPr>
          <a:lstStyle>
            <a:defPPr>
              <a:defRPr lang="en-US"/>
            </a:defPPr>
            <a:lvl1pPr defTabSz="914126">
              <a:lnSpc>
                <a:spcPct val="90000"/>
              </a:lnSpc>
              <a:spcAft>
                <a:spcPts val="600"/>
              </a:spcAft>
              <a:defRPr sz="1000" kern="0">
                <a:solidFill>
                  <a:schemeClr val="bg1"/>
                </a:solidFill>
                <a:latin typeface="Segoe UI Semibold" panose="020B0702040204020203" pitchFamily="34" charset="0"/>
                <a:cs typeface="Segoe UI Semibold" panose="020B0702040204020203" pitchFamily="34" charset="0"/>
              </a:defRPr>
            </a:lvl1pPr>
          </a:lstStyle>
          <a:p>
            <a:pPr algn="r"/>
            <a:r>
              <a:rPr lang="en-US">
                <a:solidFill>
                  <a:schemeClr val="tx1"/>
                </a:solidFill>
              </a:rPr>
              <a:t>VR today</a:t>
            </a:r>
          </a:p>
        </p:txBody>
      </p:sp>
      <p:sp>
        <p:nvSpPr>
          <p:cNvPr id="9" name="TextBox 8">
            <a:extLst>
              <a:ext uri="{FF2B5EF4-FFF2-40B4-BE49-F238E27FC236}">
                <a16:creationId xmlns="" xmlns:a16="http://schemas.microsoft.com/office/drawing/2014/main" id="{38241CEF-BF2F-433F-8DFF-5A537D7701E3}"/>
              </a:ext>
            </a:extLst>
          </p:cNvPr>
          <p:cNvSpPr txBox="1"/>
          <p:nvPr/>
        </p:nvSpPr>
        <p:spPr>
          <a:xfrm>
            <a:off x="811500" y="3644119"/>
            <a:ext cx="1764059" cy="572388"/>
          </a:xfrm>
          <a:prstGeom prst="rect">
            <a:avLst/>
          </a:prstGeom>
          <a:gradFill flip="none" rotWithShape="1">
            <a:gsLst>
              <a:gs pos="0">
                <a:srgbClr val="232428"/>
              </a:gs>
              <a:gs pos="81000">
                <a:srgbClr val="0078D7"/>
              </a:gs>
            </a:gsLst>
            <a:lin ang="10800000" scaled="1"/>
            <a:tileRect/>
          </a:gradFill>
          <a:ln>
            <a:noFill/>
          </a:ln>
        </p:spPr>
        <p:txBody>
          <a:bodyPr wrap="square" lIns="182832" tIns="146266" rIns="182832" bIns="146266" rtlCol="0" anchor="ctr">
            <a:noAutofit/>
          </a:bodyPr>
          <a:lstStyle>
            <a:defPPr>
              <a:defRPr lang="en-US"/>
            </a:defPPr>
            <a:lvl1pPr defTabSz="914126">
              <a:lnSpc>
                <a:spcPct val="90000"/>
              </a:lnSpc>
              <a:spcAft>
                <a:spcPts val="600"/>
              </a:spcAft>
              <a:defRPr sz="1000" kern="0">
                <a:solidFill>
                  <a:schemeClr val="bg1"/>
                </a:solidFill>
                <a:latin typeface="Segoe UI Semibold" panose="020B0702040204020203" pitchFamily="34" charset="0"/>
                <a:cs typeface="Segoe UI Semibold" panose="020B0702040204020203" pitchFamily="34" charset="0"/>
              </a:defRPr>
            </a:lvl1pPr>
          </a:lstStyle>
          <a:p>
            <a:r>
              <a:rPr lang="en-US">
                <a:solidFill>
                  <a:schemeClr val="tx1"/>
                </a:solidFill>
              </a:rPr>
              <a:t>AR today</a:t>
            </a:r>
          </a:p>
        </p:txBody>
      </p:sp>
      <p:sp>
        <p:nvSpPr>
          <p:cNvPr id="10" name="TextBox 9">
            <a:extLst>
              <a:ext uri="{FF2B5EF4-FFF2-40B4-BE49-F238E27FC236}">
                <a16:creationId xmlns="" xmlns:a16="http://schemas.microsoft.com/office/drawing/2014/main" id="{2E4076A6-75BB-4B1D-81D0-983B9136F1C5}"/>
              </a:ext>
            </a:extLst>
          </p:cNvPr>
          <p:cNvSpPr txBox="1"/>
          <p:nvPr/>
        </p:nvSpPr>
        <p:spPr>
          <a:xfrm>
            <a:off x="788788" y="5898988"/>
            <a:ext cx="3573540" cy="847605"/>
          </a:xfrm>
          <a:prstGeom prst="rect">
            <a:avLst/>
          </a:prstGeom>
          <a:noFill/>
        </p:spPr>
        <p:txBody>
          <a:bodyPr wrap="square" lIns="182832" tIns="146266" rIns="182832" bIns="146266" rtlCol="0" anchor="ctr">
            <a:noAutofit/>
          </a:bodyPr>
          <a:lstStyle/>
          <a:p>
            <a:pPr defTabSz="932462">
              <a:spcBef>
                <a:spcPts val="600"/>
              </a:spcBef>
              <a:defRPr/>
            </a:pPr>
            <a:r>
              <a:rPr lang="en-US" sz="1400">
                <a:latin typeface="Segoe UI Light"/>
                <a:cs typeface="Segoe UI Semilight" panose="020B0402040204020203" pitchFamily="34" charset="0"/>
              </a:rPr>
              <a:t>Windows Mixed Reality requires</a:t>
            </a:r>
          </a:p>
          <a:p>
            <a:pPr marL="171450" indent="-171450" defTabSz="932462">
              <a:spcBef>
                <a:spcPts val="600"/>
              </a:spcBef>
              <a:buFont typeface="Wingdings" panose="05000000000000000000" pitchFamily="2" charset="2"/>
              <a:buChar char="§"/>
              <a:defRPr/>
            </a:pPr>
            <a:r>
              <a:rPr lang="en-US" sz="1000">
                <a:latin typeface="Segoe UI Light"/>
                <a:cs typeface="Segoe UI Semilight" panose="020B0402040204020203" pitchFamily="34" charset="0"/>
              </a:rPr>
              <a:t>Perception/environment awareness</a:t>
            </a:r>
          </a:p>
          <a:p>
            <a:pPr marL="171450" indent="-171450" defTabSz="932462">
              <a:spcBef>
                <a:spcPts val="600"/>
              </a:spcBef>
              <a:buFont typeface="Wingdings" panose="05000000000000000000" pitchFamily="2" charset="2"/>
              <a:buChar char="§"/>
              <a:defRPr/>
            </a:pPr>
            <a:r>
              <a:rPr lang="en-US" sz="1000">
                <a:latin typeface="Segoe UI Light"/>
                <a:cs typeface="Segoe UI Semilight" panose="020B0402040204020203" pitchFamily="34" charset="0"/>
              </a:rPr>
              <a:t>Any mix of people, places or things</a:t>
            </a:r>
          </a:p>
        </p:txBody>
      </p:sp>
      <p:sp>
        <p:nvSpPr>
          <p:cNvPr id="11" name="TextBox 10">
            <a:extLst>
              <a:ext uri="{FF2B5EF4-FFF2-40B4-BE49-F238E27FC236}">
                <a16:creationId xmlns="" xmlns:a16="http://schemas.microsoft.com/office/drawing/2014/main" id="{9BD28424-145F-4C52-B0F4-92B915C732E4}"/>
              </a:ext>
            </a:extLst>
          </p:cNvPr>
          <p:cNvSpPr txBox="1"/>
          <p:nvPr/>
        </p:nvSpPr>
        <p:spPr>
          <a:xfrm>
            <a:off x="141675" y="2374651"/>
            <a:ext cx="1274286" cy="738472"/>
          </a:xfrm>
          <a:prstGeom prst="rect">
            <a:avLst/>
          </a:prstGeom>
          <a:noFill/>
          <a:ln>
            <a:noFill/>
          </a:ln>
        </p:spPr>
        <p:txBody>
          <a:bodyPr wrap="square" lIns="182832" tIns="146266" rIns="182832" bIns="146266" rtlCol="0">
            <a:spAutoFit/>
          </a:bodyPr>
          <a:lstStyle/>
          <a:p>
            <a:pPr algn="ctr" defTabSz="914126">
              <a:lnSpc>
                <a:spcPct val="90000"/>
              </a:lnSpc>
              <a:spcAft>
                <a:spcPts val="600"/>
              </a:spcAft>
            </a:pPr>
            <a:r>
              <a:rPr lang="en-US" sz="1600">
                <a:latin typeface="Segoe UI"/>
              </a:rPr>
              <a:t>PHYSICAL REALITY</a:t>
            </a:r>
          </a:p>
        </p:txBody>
      </p:sp>
      <p:sp>
        <p:nvSpPr>
          <p:cNvPr id="12" name="TextBox 11">
            <a:extLst>
              <a:ext uri="{FF2B5EF4-FFF2-40B4-BE49-F238E27FC236}">
                <a16:creationId xmlns="" xmlns:a16="http://schemas.microsoft.com/office/drawing/2014/main" id="{0FC4875C-52B4-4926-AA33-14E7954189AE}"/>
              </a:ext>
            </a:extLst>
          </p:cNvPr>
          <p:cNvSpPr txBox="1"/>
          <p:nvPr/>
        </p:nvSpPr>
        <p:spPr>
          <a:xfrm>
            <a:off x="10739777" y="2371734"/>
            <a:ext cx="1180383" cy="738472"/>
          </a:xfrm>
          <a:prstGeom prst="rect">
            <a:avLst/>
          </a:prstGeom>
          <a:noFill/>
          <a:ln>
            <a:noFill/>
          </a:ln>
        </p:spPr>
        <p:txBody>
          <a:bodyPr wrap="square" lIns="182832" tIns="146266" rIns="182832" bIns="146266" rtlCol="0">
            <a:spAutoFit/>
          </a:bodyPr>
          <a:lstStyle/>
          <a:p>
            <a:pPr algn="ctr" defTabSz="914126">
              <a:lnSpc>
                <a:spcPct val="90000"/>
              </a:lnSpc>
              <a:spcAft>
                <a:spcPts val="600"/>
              </a:spcAft>
            </a:pPr>
            <a:r>
              <a:rPr lang="en-US" sz="1600">
                <a:latin typeface="Segoe UI"/>
              </a:rPr>
              <a:t>DIGITAL REALITY</a:t>
            </a:r>
          </a:p>
        </p:txBody>
      </p:sp>
      <p:grpSp>
        <p:nvGrpSpPr>
          <p:cNvPr id="13" name="Group 12">
            <a:extLst>
              <a:ext uri="{FF2B5EF4-FFF2-40B4-BE49-F238E27FC236}">
                <a16:creationId xmlns="" xmlns:a16="http://schemas.microsoft.com/office/drawing/2014/main" id="{E392A952-5310-40A0-B9FF-D07B41A23C19}"/>
              </a:ext>
            </a:extLst>
          </p:cNvPr>
          <p:cNvGrpSpPr/>
          <p:nvPr/>
        </p:nvGrpSpPr>
        <p:grpSpPr>
          <a:xfrm>
            <a:off x="789712" y="3053749"/>
            <a:ext cx="10540256" cy="2438278"/>
            <a:chOff x="892342" y="5268528"/>
            <a:chExt cx="9590824" cy="403437"/>
          </a:xfrm>
        </p:grpSpPr>
        <p:cxnSp>
          <p:nvCxnSpPr>
            <p:cNvPr id="14" name="Straight Connector 13">
              <a:extLst>
                <a:ext uri="{FF2B5EF4-FFF2-40B4-BE49-F238E27FC236}">
                  <a16:creationId xmlns="" xmlns:a16="http://schemas.microsoft.com/office/drawing/2014/main" id="{ED67F311-5F84-4C7D-A903-0920920528AA}"/>
                </a:ext>
              </a:extLst>
            </p:cNvPr>
            <p:cNvCxnSpPr/>
            <p:nvPr/>
          </p:nvCxnSpPr>
          <p:spPr>
            <a:xfrm>
              <a:off x="892342" y="5337012"/>
              <a:ext cx="9590824" cy="0"/>
            </a:xfrm>
            <a:prstGeom prst="line">
              <a:avLst/>
            </a:prstGeom>
            <a:ln w="19050">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0D639304-0CAA-4BA0-B1F3-42F0AD285E9B}"/>
                </a:ext>
              </a:extLst>
            </p:cNvPr>
            <p:cNvCxnSpPr/>
            <p:nvPr/>
          </p:nvCxnSpPr>
          <p:spPr>
            <a:xfrm>
              <a:off x="902254" y="5268528"/>
              <a:ext cx="0" cy="403437"/>
            </a:xfrm>
            <a:prstGeom prst="line">
              <a:avLst/>
            </a:prstGeom>
            <a:ln w="19050">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1EC34463-CB3A-4D2A-BA9C-FA3A5A2F762A}"/>
                </a:ext>
              </a:extLst>
            </p:cNvPr>
            <p:cNvCxnSpPr/>
            <p:nvPr/>
          </p:nvCxnSpPr>
          <p:spPr>
            <a:xfrm>
              <a:off x="10483166" y="5268528"/>
              <a:ext cx="0" cy="403437"/>
            </a:xfrm>
            <a:prstGeom prst="line">
              <a:avLst/>
            </a:prstGeom>
            <a:ln w="19050">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7" name="TextBox 16">
            <a:extLst>
              <a:ext uri="{FF2B5EF4-FFF2-40B4-BE49-F238E27FC236}">
                <a16:creationId xmlns="" xmlns:a16="http://schemas.microsoft.com/office/drawing/2014/main" id="{4AAB2DD0-C7DE-476F-BFE3-33EB12EADD97}"/>
              </a:ext>
            </a:extLst>
          </p:cNvPr>
          <p:cNvSpPr txBox="1"/>
          <p:nvPr/>
        </p:nvSpPr>
        <p:spPr>
          <a:xfrm>
            <a:off x="4304226" y="2199265"/>
            <a:ext cx="3573541" cy="516930"/>
          </a:xfrm>
          <a:prstGeom prst="rect">
            <a:avLst/>
          </a:prstGeom>
          <a:noFill/>
          <a:ln>
            <a:noFill/>
          </a:ln>
        </p:spPr>
        <p:txBody>
          <a:bodyPr wrap="square" lIns="182832" tIns="146266" rIns="182832" bIns="146266" rtlCol="0">
            <a:spAutoFit/>
          </a:bodyPr>
          <a:lstStyle/>
          <a:p>
            <a:pPr algn="ctr" defTabSz="914126">
              <a:lnSpc>
                <a:spcPct val="90000"/>
              </a:lnSpc>
              <a:spcAft>
                <a:spcPts val="600"/>
              </a:spcAft>
            </a:pPr>
            <a:r>
              <a:rPr lang="en-US" sz="1600">
                <a:latin typeface="Segoe UI"/>
              </a:rPr>
              <a:t>MIXED REALITY (MR)</a:t>
            </a:r>
          </a:p>
        </p:txBody>
      </p:sp>
      <p:cxnSp>
        <p:nvCxnSpPr>
          <p:cNvPr id="18" name="Straight Connector 17">
            <a:extLst>
              <a:ext uri="{FF2B5EF4-FFF2-40B4-BE49-F238E27FC236}">
                <a16:creationId xmlns="" xmlns:a16="http://schemas.microsoft.com/office/drawing/2014/main" id="{83F69B78-3A17-44A6-8C23-EFE02157FF41}"/>
              </a:ext>
            </a:extLst>
          </p:cNvPr>
          <p:cNvCxnSpPr/>
          <p:nvPr/>
        </p:nvCxnSpPr>
        <p:spPr>
          <a:xfrm>
            <a:off x="1296832" y="3057737"/>
            <a:ext cx="9588326" cy="0"/>
          </a:xfrm>
          <a:prstGeom prst="line">
            <a:avLst/>
          </a:prstGeom>
          <a:ln w="19050">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5608AFC3-A647-4679-8A7F-E47E45A71A0E}"/>
              </a:ext>
            </a:extLst>
          </p:cNvPr>
          <p:cNvCxnSpPr/>
          <p:nvPr/>
        </p:nvCxnSpPr>
        <p:spPr>
          <a:xfrm>
            <a:off x="1299936" y="3053749"/>
            <a:ext cx="0" cy="403332"/>
          </a:xfrm>
          <a:prstGeom prst="line">
            <a:avLst/>
          </a:prstGeom>
          <a:ln w="19050">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 xmlns:a16="http://schemas.microsoft.com/office/drawing/2014/main" id="{15749F35-2696-4CCD-A64F-98D64ABEE0DE}"/>
              </a:ext>
            </a:extLst>
          </p:cNvPr>
          <p:cNvCxnSpPr/>
          <p:nvPr/>
        </p:nvCxnSpPr>
        <p:spPr>
          <a:xfrm>
            <a:off x="10878353" y="3053749"/>
            <a:ext cx="0" cy="403332"/>
          </a:xfrm>
          <a:prstGeom prst="line">
            <a:avLst/>
          </a:prstGeom>
          <a:ln w="19050">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2DD03852-8D25-428B-9CAD-544C71F2C770}"/>
              </a:ext>
            </a:extLst>
          </p:cNvPr>
          <p:cNvCxnSpPr/>
          <p:nvPr/>
        </p:nvCxnSpPr>
        <p:spPr>
          <a:xfrm>
            <a:off x="6090995" y="2658730"/>
            <a:ext cx="0" cy="403332"/>
          </a:xfrm>
          <a:prstGeom prst="line">
            <a:avLst/>
          </a:prstGeom>
          <a:ln w="19050">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329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1"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par>
                          <p:cTn id="11" fill="hold">
                            <p:stCondLst>
                              <p:cond delay="1000"/>
                            </p:stCondLst>
                            <p:childTnLst>
                              <p:par>
                                <p:cTn id="12" presetID="1"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0-#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1000"/>
                                        <p:tgtEl>
                                          <p:spTgt spid="18"/>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par>
                          <p:cTn id="32" fill="hold">
                            <p:stCondLst>
                              <p:cond delay="3500"/>
                            </p:stCondLst>
                            <p:childTnLst>
                              <p:par>
                                <p:cTn id="33" presetID="1"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par>
                          <p:cTn id="35" fill="hold">
                            <p:stCondLst>
                              <p:cond delay="3500"/>
                            </p:stCondLst>
                            <p:childTnLst>
                              <p:par>
                                <p:cTn id="36" presetID="1" presetClass="entr" presetSubtype="0" fill="hold" grpId="0" nodeType="afterEffect">
                                  <p:stCondLst>
                                    <p:cond delay="400"/>
                                  </p:stCondLst>
                                  <p:childTnLst>
                                    <p:set>
                                      <p:cBhvr>
                                        <p:cTn id="37" dur="1" fill="hold">
                                          <p:stCondLst>
                                            <p:cond delay="0"/>
                                          </p:stCondLst>
                                        </p:cTn>
                                        <p:tgtEl>
                                          <p:spTgt spid="4"/>
                                        </p:tgtEl>
                                        <p:attrNameLst>
                                          <p:attrName>style.visibility</p:attrName>
                                        </p:attrNameLst>
                                      </p:cBhvr>
                                      <p:to>
                                        <p:strVal val="visible"/>
                                      </p:to>
                                    </p:set>
                                  </p:childTnLst>
                                </p:cTn>
                              </p:par>
                            </p:childTnLst>
                          </p:cTn>
                        </p:par>
                        <p:par>
                          <p:cTn id="38" fill="hold">
                            <p:stCondLst>
                              <p:cond delay="3900"/>
                            </p:stCondLst>
                            <p:childTnLst>
                              <p:par>
                                <p:cTn id="39" presetID="22" presetClass="entr" presetSubtype="8"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p:stCondLst>
                              <p:cond delay="4400"/>
                            </p:stCondLst>
                            <p:childTnLst>
                              <p:par>
                                <p:cTn id="43" presetID="22" presetClass="entr" presetSubtype="2"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right)">
                                      <p:cBhvr>
                                        <p:cTn id="45" dur="500"/>
                                        <p:tgtEl>
                                          <p:spTgt spid="8"/>
                                        </p:tgtEl>
                                      </p:cBhvr>
                                    </p:animEffect>
                                  </p:childTnLst>
                                </p:cTn>
                              </p:par>
                            </p:childTnLst>
                          </p:cTn>
                        </p:par>
                        <p:par>
                          <p:cTn id="46" fill="hold">
                            <p:stCondLst>
                              <p:cond delay="4900"/>
                            </p:stCondLst>
                            <p:childTnLst>
                              <p:par>
                                <p:cTn id="47" presetID="22" presetClass="entr" presetSubtype="8"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left)">
                                      <p:cBhvr>
                                        <p:cTn id="49" dur="500"/>
                                        <p:tgtEl>
                                          <p:spTgt spid="6"/>
                                        </p:tgtEl>
                                      </p:cBhvr>
                                    </p:animEffect>
                                  </p:childTnLst>
                                </p:cTn>
                              </p:par>
                            </p:childTnLst>
                          </p:cTn>
                        </p:par>
                        <p:par>
                          <p:cTn id="50" fill="hold">
                            <p:stCondLst>
                              <p:cond delay="5400"/>
                            </p:stCondLst>
                            <p:childTnLst>
                              <p:par>
                                <p:cTn id="51" presetID="22" presetClass="entr" presetSubtype="2"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right)">
                                      <p:cBhvr>
                                        <p:cTn id="53" dur="500"/>
                                        <p:tgtEl>
                                          <p:spTgt spid="7"/>
                                        </p:tgtEl>
                                      </p:cBhvr>
                                    </p:animEffect>
                                  </p:childTnLst>
                                </p:cTn>
                              </p:par>
                            </p:childTnLst>
                          </p:cTn>
                        </p:par>
                        <p:par>
                          <p:cTn id="54" fill="hold">
                            <p:stCondLst>
                              <p:cond delay="5900"/>
                            </p:stCondLst>
                            <p:childTnLst>
                              <p:par>
                                <p:cTn id="55" presetID="1" presetClass="entr" presetSubtype="0"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8" grpId="0" animBg="1"/>
      <p:bldP spid="9" grpId="0" animBg="1"/>
      <p:bldP spid="10" grpId="0"/>
      <p:bldP spid="11" grpId="0"/>
      <p:bldP spid="12"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132" y="294784"/>
            <a:ext cx="10515600" cy="1325563"/>
          </a:xfrm>
        </p:spPr>
        <p:txBody>
          <a:bodyPr/>
          <a:lstStyle/>
          <a:p>
            <a:pPr algn="ctr"/>
            <a:r>
              <a:rPr lang="en-AU">
                <a:latin typeface="Aharoni" panose="02010803020104030203" pitchFamily="2" charset="-79"/>
                <a:cs typeface="Aharoni" panose="02010803020104030203" pitchFamily="2" charset="-79"/>
              </a:rPr>
              <a:t>The Real World as 3D</a:t>
            </a:r>
            <a:br>
              <a:rPr lang="en-AU">
                <a:latin typeface="Aharoni" panose="02010803020104030203" pitchFamily="2" charset="-79"/>
                <a:cs typeface="Aharoni" panose="02010803020104030203" pitchFamily="2" charset="-79"/>
              </a:rPr>
            </a:br>
            <a:endParaRPr lang="en-GB">
              <a:latin typeface="Aharoni" panose="02010803020104030203" pitchFamily="2" charset="-79"/>
              <a:cs typeface="Aharoni" panose="02010803020104030203" pitchFamily="2" charset="-79"/>
            </a:endParaRPr>
          </a:p>
        </p:txBody>
      </p:sp>
      <p:pic>
        <p:nvPicPr>
          <p:cNvPr id="1028" name="Picture 4" descr="https://gm1.ggpht.com/E_y3-3x47P8XC8M-zHK5NZdfHmBDHqTUYoNRJXWnWS6WQCm-kraxqJtstEBjaby3WyvNqXGgnXwj-4_DWejgOHadNXFUldhj-7KlwYwGJLCR2OZJP0UICZ9-uC1TUvT7gjTBzJ6pXKiU8UzQcitRUxnLXx4pGBfc06nfhHQqKPaiPU3aBYNsfWyZj8VKewwgQFC3O5-76OWuD7O-VYQxYnGzjMeckf0mueBQzwUlbzPfOk2rvVfaBRIYknt7J1HbFgM6tb7kjWPlLUQxD31VM-d8CS5Ea5ePwBx6_HeI0C1npmbf1_YqjpakZadEe8lsMkJKQGByirBxKmkBIfA9U4OBO0xzwf24SsOPlyKiEasYc1g8pR66AYM24HDil7Gs-c7sOEj93LytShlHOFb6yyRZYznNd2dJvtraAm2YPWRWfseKrfhfcVIjbjqp2wn_2Y9aLSFTp_3gPzntPF3NtybgUaBq0baowmOFtGHawGPZiigJ03s0ax5RhHr-9A_fQIaTWwJr6El56JchqzlhMpoh7sexXuX4XLUwiYGFMcPCdzyUsk2USLPrZr2n9ortq-ABzW8ApevjCPAhe6wwIm4Hu7S04ZDkaI90liViAvDp1notvHfiTWbPe_IFQdeE-a2kmi3qupNIO7kSYMnYJ9qloxfPgLDXLap3ZLpjCgtAnyxulz-AzdhmKmWg7mw8-6cqxynpG39nvISYYTQUxanuEsXZN4f727CGhFKr03w0Vl_knLS7spDb_Ilb_A=s0-l75-ft-l75-f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9683" y="1124592"/>
            <a:ext cx="11025694" cy="528922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6563216"/>
            <a:ext cx="3647872" cy="276999"/>
          </a:xfrm>
          <a:prstGeom prst="rect">
            <a:avLst/>
          </a:prstGeom>
          <a:noFill/>
        </p:spPr>
        <p:txBody>
          <a:bodyPr wrap="square" rtlCol="0">
            <a:spAutoFit/>
          </a:bodyPr>
          <a:lstStyle/>
          <a:p>
            <a:r>
              <a:rPr lang="en-AU" sz="1200">
                <a:latin typeface="Aharoni" panose="02010803020104030203" pitchFamily="2" charset="-79"/>
                <a:cs typeface="Aharoni" panose="02010803020104030203" pitchFamily="2" charset="-79"/>
              </a:rPr>
              <a:t>Source: Asobo Studios, Microsoft (2016)</a:t>
            </a:r>
            <a:endParaRPr lang="en-GB" sz="1200"/>
          </a:p>
        </p:txBody>
      </p:sp>
      <p:pic>
        <p:nvPicPr>
          <p:cNvPr id="4" name="3D_MR_sm">
            <a:hlinkClick r:id="" action="ppaction://media"/>
            <a:extLst>
              <a:ext uri="{FF2B5EF4-FFF2-40B4-BE49-F238E27FC236}">
                <a16:creationId xmlns="" xmlns:a16="http://schemas.microsoft.com/office/drawing/2014/main" id="{DA9461A3-D04C-4CE5-AC4F-8BE8052C987F}"/>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35540" y="948520"/>
            <a:ext cx="9734905" cy="5475884"/>
          </a:xfrm>
          <a:prstGeom prst="rect">
            <a:avLst/>
          </a:prstGeom>
        </p:spPr>
      </p:pic>
    </p:spTree>
    <p:extLst>
      <p:ext uri="{BB962C8B-B14F-4D97-AF65-F5344CB8AC3E}">
        <p14:creationId xmlns:p14="http://schemas.microsoft.com/office/powerpoint/2010/main" val="3870206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p:cTn id="7" dur="500" fill="hold"/>
                                        <p:tgtEl>
                                          <p:spTgt spid="1028"/>
                                        </p:tgtEl>
                                        <p:attrNameLst>
                                          <p:attrName>ppt_w</p:attrName>
                                        </p:attrNameLst>
                                      </p:cBhvr>
                                      <p:tavLst>
                                        <p:tav tm="0">
                                          <p:val>
                                            <p:fltVal val="0"/>
                                          </p:val>
                                        </p:tav>
                                        <p:tav tm="100000">
                                          <p:val>
                                            <p:strVal val="#ppt_w"/>
                                          </p:val>
                                        </p:tav>
                                      </p:tavLst>
                                    </p:anim>
                                    <p:anim calcmode="lin" valueType="num">
                                      <p:cBhvr>
                                        <p:cTn id="8" dur="500" fill="hold"/>
                                        <p:tgtEl>
                                          <p:spTgt spid="102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28"/>
                                        </p:tgtEl>
                                      </p:cBhvr>
                                    </p:animEffect>
                                    <p:set>
                                      <p:cBhvr>
                                        <p:cTn id="13" dur="1" fill="hold">
                                          <p:stCondLst>
                                            <p:cond delay="499"/>
                                          </p:stCondLst>
                                        </p:cTn>
                                        <p:tgtEl>
                                          <p:spTgt spid="1028"/>
                                        </p:tgtEl>
                                        <p:attrNameLst>
                                          <p:attrName>style.visibility</p:attrName>
                                        </p:attrNameLst>
                                      </p:cBhvr>
                                      <p:to>
                                        <p:strVal val="hidden"/>
                                      </p:to>
                                    </p:se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000"/>
                            </p:stCondLst>
                            <p:childTnLst>
                              <p:par>
                                <p:cTn id="19" presetID="1" presetClass="mediacall" presetSubtype="0" fill="hold" nodeType="afterEffect">
                                  <p:stCondLst>
                                    <p:cond delay="0"/>
                                  </p:stCondLst>
                                  <p:childTnLst>
                                    <p:cmd type="call" cmd="playFrom(0.0)">
                                      <p:cBhvr>
                                        <p:cTn id="20" dur="2093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fill="hold" display="0">
                  <p:stCondLst>
                    <p:cond delay="indefinite"/>
                  </p:stCondLst>
                </p:cTn>
                <p:tgtEl>
                  <p:spTgt spid="4"/>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89639"/>
            <a:ext cx="12192000" cy="739361"/>
          </a:xfrm>
        </p:spPr>
        <p:txBody>
          <a:bodyPr/>
          <a:lstStyle/>
          <a:p>
            <a:pPr algn="ctr"/>
            <a:r>
              <a:rPr lang="en-AU" sz="7200" dirty="0" smtClean="0">
                <a:latin typeface="Lithograph" pitchFamily="2" charset="0"/>
              </a:rPr>
              <a:t>Discussion</a:t>
            </a:r>
            <a:endParaRPr lang="en-GB" sz="7200" dirty="0">
              <a:latin typeface="Lithograph" pitchFamily="2" charset="0"/>
            </a:endParaRPr>
          </a:p>
        </p:txBody>
      </p:sp>
      <p:pic>
        <p:nvPicPr>
          <p:cNvPr id="4" name="Tower of Tragedy Quiz - Banjo-Tooie Music Extende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62464" y="257432"/>
            <a:ext cx="609600" cy="609600"/>
          </a:xfrm>
          <a:prstGeom prst="rect">
            <a:avLst/>
          </a:prstGeom>
        </p:spPr>
      </p:pic>
    </p:spTree>
    <p:extLst>
      <p:ext uri="{BB962C8B-B14F-4D97-AF65-F5344CB8AC3E}">
        <p14:creationId xmlns:p14="http://schemas.microsoft.com/office/powerpoint/2010/main" val="399986536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9513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apollo2.dl.playstation.net/cdn/UP9000/CUSA02522_00/FREE_CONTENTISORP1wUo287hcsBT76O/PREVIEW_SCREENSHOT7_15548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47018" y="-17418"/>
            <a:ext cx="3979820" cy="2791838"/>
          </a:xfrm>
          <a:prstGeom prst="rect">
            <a:avLst/>
          </a:prstGeom>
          <a:noFill/>
          <a:effectLst>
            <a:glow>
              <a:schemeClr val="accent1">
                <a:alpha val="97000"/>
              </a:schemeClr>
            </a:glow>
            <a:softEdge rad="228600"/>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646111" y="452718"/>
            <a:ext cx="9404723" cy="800613"/>
          </a:xfrm>
        </p:spPr>
        <p:txBody>
          <a:bodyPr/>
          <a:lstStyle/>
          <a:p>
            <a:r>
              <a:rPr lang="en-AU">
                <a:latin typeface="Arial Black" panose="020B0A04020102020204" pitchFamily="34" charset="0"/>
              </a:rPr>
              <a:t>Panelists:</a:t>
            </a:r>
            <a:endParaRPr lang="en-GB">
              <a:latin typeface="Arial Black" panose="020B0A04020102020204" pitchFamily="34" charset="0"/>
            </a:endParaRPr>
          </a:p>
        </p:txBody>
      </p:sp>
      <p:sp>
        <p:nvSpPr>
          <p:cNvPr id="3" name="Content Placeholder 2"/>
          <p:cNvSpPr>
            <a:spLocks noGrp="1"/>
          </p:cNvSpPr>
          <p:nvPr>
            <p:ph idx="1"/>
          </p:nvPr>
        </p:nvSpPr>
        <p:spPr>
          <a:xfrm>
            <a:off x="646111" y="1253331"/>
            <a:ext cx="7316392" cy="2993150"/>
          </a:xfrm>
        </p:spPr>
        <p:txBody>
          <a:bodyPr>
            <a:normAutofit/>
          </a:bodyPr>
          <a:lstStyle/>
          <a:p>
            <a:pPr marL="0" indent="0">
              <a:buNone/>
            </a:pPr>
            <a:r>
              <a:rPr lang="en-AU" sz="2800" dirty="0">
                <a:latin typeface="+mn-lt"/>
              </a:rPr>
              <a:t>Steve Dee (moderator) - </a:t>
            </a:r>
            <a:r>
              <a:rPr lang="en-GB" sz="2800" dirty="0">
                <a:latin typeface="+mn-lt"/>
                <a:cs typeface="Aharoni" panose="02010803020104030203" pitchFamily="2" charset="-79"/>
              </a:rPr>
              <a:t>@</a:t>
            </a:r>
            <a:r>
              <a:rPr lang="en-GB" sz="2800" dirty="0" err="1">
                <a:latin typeface="+mn-lt"/>
                <a:cs typeface="Aharoni" panose="02010803020104030203" pitchFamily="2" charset="-79"/>
              </a:rPr>
              <a:t>TinStarGames</a:t>
            </a:r>
            <a:endParaRPr lang="en-GB" sz="2800" dirty="0">
              <a:latin typeface="+mn-lt"/>
              <a:cs typeface="Aharoni" panose="02010803020104030203" pitchFamily="2" charset="-79"/>
            </a:endParaRPr>
          </a:p>
          <a:p>
            <a:pPr marL="0" indent="0">
              <a:buNone/>
            </a:pPr>
            <a:r>
              <a:rPr lang="en-AU" sz="2800" dirty="0">
                <a:latin typeface="+mn-lt"/>
              </a:rPr>
              <a:t>David </a:t>
            </a:r>
            <a:r>
              <a:rPr lang="en-AU" sz="2800" dirty="0" err="1">
                <a:latin typeface="+mn-lt"/>
              </a:rPr>
              <a:t>Brannigan</a:t>
            </a:r>
            <a:r>
              <a:rPr lang="en-AU" sz="2800" dirty="0">
                <a:latin typeface="+mn-lt"/>
              </a:rPr>
              <a:t> - </a:t>
            </a:r>
          </a:p>
          <a:p>
            <a:pPr marL="0" indent="0">
              <a:buNone/>
            </a:pPr>
            <a:r>
              <a:rPr lang="en-AU" sz="2800" dirty="0">
                <a:latin typeface="+mn-lt"/>
              </a:rPr>
              <a:t>Katrina Filippidis - </a:t>
            </a:r>
            <a:r>
              <a:rPr lang="en-AU" sz="2800" dirty="0">
                <a:latin typeface="+mn-lt"/>
                <a:ea typeface="Kozuka Gothic Pro M" panose="020B0700000000000000" pitchFamily="34" charset="-128"/>
                <a:cs typeface="Aharoni" panose="02010803020104030203" pitchFamily="2" charset="-79"/>
              </a:rPr>
              <a:t>@</a:t>
            </a:r>
            <a:r>
              <a:rPr lang="en-AU" sz="2800" dirty="0" err="1">
                <a:latin typeface="+mn-lt"/>
                <a:ea typeface="Kozuka Gothic Pro M" panose="020B0700000000000000" pitchFamily="34" charset="-128"/>
                <a:cs typeface="Aharoni" panose="02010803020104030203" pitchFamily="2" charset="-79"/>
              </a:rPr>
              <a:t>kkatlas</a:t>
            </a:r>
            <a:endParaRPr lang="en-GB" sz="2800" dirty="0">
              <a:latin typeface="+mn-lt"/>
              <a:cs typeface="Aharoni" panose="02010803020104030203" pitchFamily="2" charset="-79"/>
            </a:endParaRPr>
          </a:p>
          <a:p>
            <a:pPr marL="0" indent="0">
              <a:buNone/>
            </a:pPr>
            <a:r>
              <a:rPr lang="en-AU" sz="2800" dirty="0">
                <a:latin typeface="+mn-lt"/>
              </a:rPr>
              <a:t>Rocky Heckman - @</a:t>
            </a:r>
            <a:r>
              <a:rPr lang="en-AU" sz="2800" dirty="0" err="1" smtClean="0">
                <a:latin typeface="+mn-lt"/>
              </a:rPr>
              <a:t>CravonStudios</a:t>
            </a:r>
            <a:endParaRPr lang="en-AU" sz="2800" dirty="0">
              <a:latin typeface="+mn-lt"/>
            </a:endParaRPr>
          </a:p>
        </p:txBody>
      </p:sp>
      <p:pic>
        <p:nvPicPr>
          <p:cNvPr id="4" name="Picture 3"/>
          <p:cNvPicPr>
            <a:picLocks noChangeAspect="1"/>
          </p:cNvPicPr>
          <p:nvPr/>
        </p:nvPicPr>
        <p:blipFill>
          <a:blip r:embed="rId3"/>
          <a:stretch>
            <a:fillRect/>
          </a:stretch>
        </p:blipFill>
        <p:spPr>
          <a:xfrm>
            <a:off x="8351520" y="2534192"/>
            <a:ext cx="3840480" cy="2333897"/>
          </a:xfrm>
          <a:prstGeom prst="rect">
            <a:avLst/>
          </a:prstGeom>
          <a:effectLst>
            <a:softEdge rad="177800"/>
          </a:effectLst>
        </p:spPr>
      </p:pic>
      <p:pic>
        <p:nvPicPr>
          <p:cNvPr id="1032" name="Picture 8" descr="https://steamcdn-a.akamaihd.net/steam/apps/996580/ss_971529dd86fc64c4505e54fabb1847ec47118a5d.600x338.jpg?t=156753036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51520" y="4685208"/>
            <a:ext cx="3840480" cy="2172792"/>
          </a:xfrm>
          <a:prstGeom prst="rect">
            <a:avLst/>
          </a:prstGeom>
          <a:noFill/>
          <a:effectLst>
            <a:softEdge rad="114300"/>
          </a:effectLst>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 xmlns:a16="http://schemas.microsoft.com/office/drawing/2014/main" id="{C3CE2F19-EC1C-4C5C-AB70-FB2059BD33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38839" y="4450079"/>
            <a:ext cx="2857500" cy="2440389"/>
          </a:xfrm>
          <a:prstGeom prst="rect">
            <a:avLst/>
          </a:prstGeom>
          <a:effectLst>
            <a:softEdge rad="127000"/>
          </a:effectLst>
        </p:spPr>
      </p:pic>
      <p:pic>
        <p:nvPicPr>
          <p:cNvPr id="5" name="Picture 2" descr="Image result for ratchet and clank origina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7090" y="4380411"/>
            <a:ext cx="3269436" cy="2509413"/>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pic>
        <p:nvPicPr>
          <p:cNvPr id="1028" name="Picture 4" descr="https://www.nintendo.com/content/dam/noa/en_US/games/switch/s/super-mario-odyssey-switch/screenshot-gallery/Switch_SuperMarioOdyssey_03.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69622" y="4380411"/>
            <a:ext cx="2875975" cy="2477589"/>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04155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930" y="209483"/>
            <a:ext cx="10515600" cy="1325563"/>
          </a:xfrm>
        </p:spPr>
        <p:txBody>
          <a:bodyPr/>
          <a:lstStyle/>
          <a:p>
            <a:pPr algn="ctr"/>
            <a:r>
              <a:rPr lang="en-AU">
                <a:latin typeface="Lithograph" pitchFamily="2" charset="0"/>
              </a:rPr>
              <a:t>‘3D’ in the 1970s</a:t>
            </a:r>
            <a:endParaRPr lang="en-GB"/>
          </a:p>
        </p:txBody>
      </p:sp>
      <p:sp>
        <p:nvSpPr>
          <p:cNvPr id="5" name="Content Placeholder 2"/>
          <p:cNvSpPr txBox="1">
            <a:spLocks/>
          </p:cNvSpPr>
          <p:nvPr/>
        </p:nvSpPr>
        <p:spPr>
          <a:xfrm>
            <a:off x="3106873" y="1075070"/>
            <a:ext cx="4940030" cy="45997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b="1" dirty="0">
                <a:latin typeface="Aharoni" panose="02010803020104030203" pitchFamily="2" charset="-79"/>
                <a:cs typeface="Aharoni" panose="02010803020104030203" pitchFamily="2" charset="-79"/>
              </a:rPr>
              <a:t>Maze </a:t>
            </a:r>
            <a:r>
              <a:rPr lang="en-AU" b="1" dirty="0" smtClean="0">
                <a:latin typeface="Aharoni" panose="02010803020104030203" pitchFamily="2" charset="-79"/>
                <a:cs typeface="Aharoni" panose="02010803020104030203" pitchFamily="2" charset="-79"/>
              </a:rPr>
              <a:t>War (</a:t>
            </a:r>
            <a:r>
              <a:rPr lang="en-AU" b="1" dirty="0">
                <a:latin typeface="Aharoni" panose="02010803020104030203" pitchFamily="2" charset="-79"/>
                <a:cs typeface="Aharoni" panose="02010803020104030203" pitchFamily="2" charset="-79"/>
              </a:rPr>
              <a:t>1973)</a:t>
            </a:r>
          </a:p>
        </p:txBody>
      </p:sp>
      <p:sp>
        <p:nvSpPr>
          <p:cNvPr id="4" name="TextBox 3"/>
          <p:cNvSpPr txBox="1"/>
          <p:nvPr/>
        </p:nvSpPr>
        <p:spPr>
          <a:xfrm>
            <a:off x="0" y="6528186"/>
            <a:ext cx="2723746" cy="400110"/>
          </a:xfrm>
          <a:prstGeom prst="rect">
            <a:avLst/>
          </a:prstGeom>
          <a:noFill/>
        </p:spPr>
        <p:txBody>
          <a:bodyPr wrap="square" rtlCol="0">
            <a:spAutoFit/>
          </a:bodyPr>
          <a:lstStyle/>
          <a:p>
            <a:r>
              <a:rPr lang="en-AU" sz="1000" b="1">
                <a:latin typeface="Aharoni" panose="02010803020104030203" pitchFamily="2" charset="-79"/>
                <a:cs typeface="Aharoni" panose="02010803020104030203" pitchFamily="2" charset="-79"/>
              </a:rPr>
              <a:t>Source: Ultimate History of Video Games</a:t>
            </a:r>
            <a:endParaRPr lang="en-GB" sz="1000" b="1">
              <a:latin typeface="Aharoni" panose="02010803020104030203" pitchFamily="2" charset="-79"/>
              <a:cs typeface="Aharoni" panose="02010803020104030203" pitchFamily="2" charset="-79"/>
            </a:endParaRPr>
          </a:p>
          <a:p>
            <a:endParaRPr lang="en-GB" sz="1000">
              <a:latin typeface="Aharoni" panose="02010803020104030203" pitchFamily="2" charset="-79"/>
              <a:cs typeface="Aharoni" panose="02010803020104030203" pitchFamily="2" charset="-79"/>
            </a:endParaRPr>
          </a:p>
        </p:txBody>
      </p:sp>
      <p:pic>
        <p:nvPicPr>
          <p:cNvPr id="2050" name="Picture 2">
            <a:extLst>
              <a:ext uri="{FF2B5EF4-FFF2-40B4-BE49-F238E27FC236}">
                <a16:creationId xmlns="" xmlns:a16="http://schemas.microsoft.com/office/drawing/2014/main" id="{7CEBF94C-D627-4D04-B990-3707725EE7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532" y="1535046"/>
            <a:ext cx="3720267" cy="496035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Animated GIF"/>
          <p:cNvPicPr>
            <a:picLocks noGrp="1" noChangeAspect="1" noChangeArrowheads="1" noCrop="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51618" y="1535046"/>
            <a:ext cx="7257205" cy="4952762"/>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1454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7111" y="365125"/>
            <a:ext cx="10515600" cy="1325563"/>
          </a:xfrm>
        </p:spPr>
        <p:txBody>
          <a:bodyPr/>
          <a:lstStyle/>
          <a:p>
            <a:pPr algn="ctr"/>
            <a:r>
              <a:rPr lang="en-AU">
                <a:latin typeface="Lithograph" pitchFamily="2" charset="0"/>
              </a:rPr>
              <a:t>‘3D’ in the 1980s</a:t>
            </a:r>
            <a:endParaRPr lang="en-GB"/>
          </a:p>
        </p:txBody>
      </p:sp>
      <p:sp>
        <p:nvSpPr>
          <p:cNvPr id="6" name="TextBox 5"/>
          <p:cNvSpPr txBox="1"/>
          <p:nvPr/>
        </p:nvSpPr>
        <p:spPr>
          <a:xfrm>
            <a:off x="108067" y="6462517"/>
            <a:ext cx="2308398" cy="400110"/>
          </a:xfrm>
          <a:prstGeom prst="rect">
            <a:avLst/>
          </a:prstGeom>
          <a:noFill/>
        </p:spPr>
        <p:txBody>
          <a:bodyPr wrap="square" rtlCol="0">
            <a:spAutoFit/>
          </a:bodyPr>
          <a:lstStyle/>
          <a:p>
            <a:r>
              <a:rPr lang="en-AU" sz="1000" b="1">
                <a:latin typeface="Aharoni" panose="02010803020104030203" pitchFamily="2" charset="-79"/>
                <a:cs typeface="Aharoni" panose="02010803020104030203" pitchFamily="2" charset="-79"/>
              </a:rPr>
              <a:t>Source: Old Classic Retro Gaming</a:t>
            </a:r>
            <a:endParaRPr lang="en-GB" sz="1000" b="1">
              <a:latin typeface="Aharoni" panose="02010803020104030203" pitchFamily="2" charset="-79"/>
              <a:cs typeface="Aharoni" panose="02010803020104030203" pitchFamily="2" charset="-79"/>
            </a:endParaRPr>
          </a:p>
          <a:p>
            <a:endParaRPr lang="en-GB" sz="1000">
              <a:latin typeface="Aharoni" panose="02010803020104030203" pitchFamily="2" charset="-79"/>
              <a:cs typeface="Aharoni" panose="02010803020104030203" pitchFamily="2" charset="-79"/>
            </a:endParaRPr>
          </a:p>
        </p:txBody>
      </p:sp>
      <p:sp>
        <p:nvSpPr>
          <p:cNvPr id="7" name="Content Placeholder 2"/>
          <p:cNvSpPr txBox="1">
            <a:spLocks/>
          </p:cNvSpPr>
          <p:nvPr/>
        </p:nvSpPr>
        <p:spPr>
          <a:xfrm>
            <a:off x="4172655" y="1152369"/>
            <a:ext cx="3459154" cy="5246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b="1">
                <a:latin typeface="Aharoni" panose="02010803020104030203" pitchFamily="2" charset="-79"/>
                <a:cs typeface="Aharoni" panose="02010803020104030203" pitchFamily="2" charset="-79"/>
              </a:rPr>
              <a:t>Congo Bongo (1983)</a:t>
            </a:r>
          </a:p>
        </p:txBody>
      </p:sp>
      <p:pic>
        <p:nvPicPr>
          <p:cNvPr id="4" name="Picture 2">
            <a:extLst>
              <a:ext uri="{FF2B5EF4-FFF2-40B4-BE49-F238E27FC236}">
                <a16:creationId xmlns="" xmlns:a16="http://schemas.microsoft.com/office/drawing/2014/main" id="{19A56A81-7835-4758-B702-836238CE25D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62266" y="1891078"/>
            <a:ext cx="3328384" cy="436642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Animated 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904801" y="1891078"/>
            <a:ext cx="6911547" cy="4366420"/>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23824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2745"/>
            <a:ext cx="12192000" cy="1325563"/>
          </a:xfrm>
        </p:spPr>
        <p:txBody>
          <a:bodyPr/>
          <a:lstStyle/>
          <a:p>
            <a:pPr algn="ctr"/>
            <a:r>
              <a:rPr lang="en-AU">
                <a:latin typeface="Lithograph" pitchFamily="2" charset="0"/>
              </a:rPr>
              <a:t>The first platformer</a:t>
            </a:r>
            <a:endParaRPr lang="en-GB">
              <a:latin typeface="Lithograph" pitchFamily="2" charset="0"/>
            </a:endParaRPr>
          </a:p>
        </p:txBody>
      </p:sp>
      <p:pic>
        <p:nvPicPr>
          <p:cNvPr id="2052" name="Picture 4" descr="Donkeykong 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511820" y="1767079"/>
            <a:ext cx="6334525" cy="4301607"/>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p:cNvSpPr txBox="1">
            <a:spLocks/>
          </p:cNvSpPr>
          <p:nvPr/>
        </p:nvSpPr>
        <p:spPr>
          <a:xfrm>
            <a:off x="4090693" y="1169944"/>
            <a:ext cx="4010614" cy="5149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b="1">
                <a:latin typeface="Aharoni" panose="02010803020104030203" pitchFamily="2" charset="-79"/>
                <a:cs typeface="Aharoni" panose="02010803020104030203" pitchFamily="2" charset="-79"/>
              </a:rPr>
              <a:t>  Donkey Kong (1981)</a:t>
            </a:r>
          </a:p>
        </p:txBody>
      </p:sp>
      <p:sp>
        <p:nvSpPr>
          <p:cNvPr id="9" name="TextBox 8"/>
          <p:cNvSpPr txBox="1"/>
          <p:nvPr/>
        </p:nvSpPr>
        <p:spPr>
          <a:xfrm>
            <a:off x="0" y="6457890"/>
            <a:ext cx="2726351" cy="400110"/>
          </a:xfrm>
          <a:prstGeom prst="rect">
            <a:avLst/>
          </a:prstGeom>
          <a:noFill/>
        </p:spPr>
        <p:txBody>
          <a:bodyPr wrap="square" rtlCol="0">
            <a:spAutoFit/>
          </a:bodyPr>
          <a:lstStyle/>
          <a:p>
            <a:r>
              <a:rPr lang="en-AU" sz="1000" b="1">
                <a:latin typeface="Aharoni" panose="02010803020104030203" pitchFamily="2" charset="-79"/>
                <a:cs typeface="Aharoni" panose="02010803020104030203" pitchFamily="2" charset="-79"/>
              </a:rPr>
              <a:t>Source: Carls493</a:t>
            </a:r>
            <a:endParaRPr lang="en-GB" sz="1000" b="1">
              <a:latin typeface="Aharoni" panose="02010803020104030203" pitchFamily="2" charset="-79"/>
              <a:cs typeface="Aharoni" panose="02010803020104030203" pitchFamily="2" charset="-79"/>
            </a:endParaRPr>
          </a:p>
          <a:p>
            <a:endParaRPr lang="en-GB" sz="1000">
              <a:latin typeface="Aharoni" panose="02010803020104030203" pitchFamily="2" charset="-79"/>
              <a:cs typeface="Aharoni" panose="02010803020104030203" pitchFamily="2" charset="-79"/>
            </a:endParaRPr>
          </a:p>
        </p:txBody>
      </p:sp>
      <p:pic>
        <p:nvPicPr>
          <p:cNvPr id="3074" name="Picture 2">
            <a:extLst>
              <a:ext uri="{FF2B5EF4-FFF2-40B4-BE49-F238E27FC236}">
                <a16:creationId xmlns="" xmlns:a16="http://schemas.microsoft.com/office/drawing/2014/main" id="{C65F027F-75D3-4952-A6CD-C07C6D83DDA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4083" y="1767079"/>
            <a:ext cx="3401818" cy="43946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62803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Animated 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643798" y="902424"/>
            <a:ext cx="8551079" cy="5719072"/>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a:spLocks noGrp="1"/>
          </p:cNvSpPr>
          <p:nvPr>
            <p:ph idx="1"/>
          </p:nvPr>
        </p:nvSpPr>
        <p:spPr>
          <a:xfrm>
            <a:off x="0" y="6451262"/>
            <a:ext cx="1846634" cy="340469"/>
          </a:xfrm>
        </p:spPr>
        <p:txBody>
          <a:bodyPr>
            <a:normAutofit/>
          </a:bodyPr>
          <a:lstStyle/>
          <a:p>
            <a:pPr marL="0" indent="0">
              <a:buNone/>
            </a:pPr>
            <a:r>
              <a:rPr lang="en-AU" sz="1100" b="1">
                <a:latin typeface="Aharoni" panose="02010803020104030203" pitchFamily="2" charset="-79"/>
                <a:cs typeface="Aharoni" panose="02010803020104030203" pitchFamily="2" charset="-79"/>
              </a:rPr>
              <a:t>Source: Squakenet</a:t>
            </a:r>
            <a:endParaRPr lang="en-GB" sz="1100" b="1">
              <a:latin typeface="Aharoni" panose="02010803020104030203" pitchFamily="2" charset="-79"/>
              <a:cs typeface="Aharoni" panose="02010803020104030203" pitchFamily="2" charset="-79"/>
            </a:endParaRPr>
          </a:p>
        </p:txBody>
      </p:sp>
      <p:sp>
        <p:nvSpPr>
          <p:cNvPr id="7" name="Content Placeholder 2"/>
          <p:cNvSpPr txBox="1">
            <a:spLocks/>
          </p:cNvSpPr>
          <p:nvPr/>
        </p:nvSpPr>
        <p:spPr>
          <a:xfrm>
            <a:off x="0" y="468878"/>
            <a:ext cx="12192000" cy="4954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b="1" dirty="0">
                <a:latin typeface="Aharoni" panose="02010803020104030203" pitchFamily="2" charset="-79"/>
                <a:cs typeface="Aharoni" panose="02010803020104030203" pitchFamily="2" charset="-79"/>
              </a:rPr>
              <a:t>Alpha </a:t>
            </a:r>
            <a:r>
              <a:rPr lang="en-AU" b="1" dirty="0" smtClean="0">
                <a:latin typeface="Aharoni" panose="02010803020104030203" pitchFamily="2" charset="-79"/>
                <a:cs typeface="Aharoni" panose="02010803020104030203" pitchFamily="2" charset="-79"/>
              </a:rPr>
              <a:t>Waves (</a:t>
            </a:r>
            <a:r>
              <a:rPr lang="en-AU" b="1" dirty="0">
                <a:latin typeface="Aharoni" panose="02010803020104030203" pitchFamily="2" charset="-79"/>
                <a:cs typeface="Aharoni" panose="02010803020104030203" pitchFamily="2" charset="-79"/>
              </a:rPr>
              <a:t>1990)</a:t>
            </a:r>
          </a:p>
        </p:txBody>
      </p:sp>
    </p:spTree>
    <p:extLst>
      <p:ext uri="{BB962C8B-B14F-4D97-AF65-F5344CB8AC3E}">
        <p14:creationId xmlns:p14="http://schemas.microsoft.com/office/powerpoint/2010/main" val="21916711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6517531"/>
            <a:ext cx="2244465" cy="340469"/>
          </a:xfrm>
        </p:spPr>
        <p:txBody>
          <a:bodyPr>
            <a:normAutofit fontScale="55000" lnSpcReduction="20000"/>
          </a:bodyPr>
          <a:lstStyle/>
          <a:p>
            <a:pPr marL="0" indent="0">
              <a:buNone/>
            </a:pPr>
            <a:r>
              <a:rPr lang="en-AU" b="1">
                <a:latin typeface="Aharoni" panose="02010803020104030203" pitchFamily="2" charset="-79"/>
                <a:cs typeface="Aharoni" panose="02010803020104030203" pitchFamily="2" charset="-79"/>
              </a:rPr>
              <a:t>Source: Supper Mario Broth</a:t>
            </a:r>
            <a:endParaRPr lang="en-GB" b="1">
              <a:latin typeface="Aharoni" panose="02010803020104030203" pitchFamily="2" charset="-79"/>
              <a:cs typeface="Aharoni" panose="02010803020104030203" pitchFamily="2" charset="-79"/>
            </a:endParaRPr>
          </a:p>
        </p:txBody>
      </p:sp>
      <p:pic>
        <p:nvPicPr>
          <p:cNvPr id="3074" name="Picture 2" descr="Image result for rainbow ride mario 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837174" y="1178853"/>
            <a:ext cx="6892646" cy="4950129"/>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p:cNvSpPr txBox="1">
            <a:spLocks/>
          </p:cNvSpPr>
          <p:nvPr/>
        </p:nvSpPr>
        <p:spPr>
          <a:xfrm>
            <a:off x="3524954" y="321509"/>
            <a:ext cx="3459154" cy="495487"/>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b="1">
                <a:latin typeface="Aharoni" panose="02010803020104030203" pitchFamily="2" charset="-79"/>
                <a:cs typeface="Aharoni" panose="02010803020104030203" pitchFamily="2" charset="-79"/>
              </a:rPr>
              <a:t>Super Mario 64 (1996)</a:t>
            </a:r>
          </a:p>
        </p:txBody>
      </p:sp>
      <p:pic>
        <p:nvPicPr>
          <p:cNvPr id="4098" name="Picture 2" descr="See the source image">
            <a:extLst>
              <a:ext uri="{FF2B5EF4-FFF2-40B4-BE49-F238E27FC236}">
                <a16:creationId xmlns="" xmlns:a16="http://schemas.microsoft.com/office/drawing/2014/main" id="{61AC431C-0836-485F-BA9B-3BAD38F2309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2180" y="1690643"/>
            <a:ext cx="3926547" cy="3926547"/>
          </a:xfrm>
          <a:prstGeom prst="rect">
            <a:avLst/>
          </a:prstGeom>
          <a:noFill/>
          <a:extLst>
            <a:ext uri="{909E8E84-426E-40DD-AFC4-6F175D3DCCD1}">
              <a14:hiddenFill xmlns:a14="http://schemas.microsoft.com/office/drawing/2010/main">
                <a:solidFill>
                  <a:srgbClr val="FFFFFF"/>
                </a:solidFill>
              </a14:hiddenFill>
            </a:ext>
          </a:extLst>
        </p:spPr>
      </p:pic>
      <p:pic>
        <p:nvPicPr>
          <p:cNvPr id="2" name="y2mate.com - power_star_super_mario_64_1HdlGxUc0r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31520" y="321509"/>
            <a:ext cx="609600" cy="609600"/>
          </a:xfrm>
          <a:prstGeom prst="rect">
            <a:avLst/>
          </a:prstGeom>
        </p:spPr>
      </p:pic>
    </p:spTree>
    <p:extLst>
      <p:ext uri="{BB962C8B-B14F-4D97-AF65-F5344CB8AC3E}">
        <p14:creationId xmlns:p14="http://schemas.microsoft.com/office/powerpoint/2010/main" val="25606086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157"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3702782" y="727861"/>
            <a:ext cx="3454329" cy="3994607"/>
          </a:xfrm>
          <a:prstGeom prst="rect">
            <a:avLst/>
          </a:prstGeom>
        </p:spPr>
      </p:pic>
      <p:sp>
        <p:nvSpPr>
          <p:cNvPr id="2" name="Title 1"/>
          <p:cNvSpPr>
            <a:spLocks noGrp="1"/>
          </p:cNvSpPr>
          <p:nvPr>
            <p:ph type="title"/>
          </p:nvPr>
        </p:nvSpPr>
        <p:spPr>
          <a:xfrm>
            <a:off x="760376" y="151113"/>
            <a:ext cx="10515600" cy="1325563"/>
          </a:xfrm>
        </p:spPr>
        <p:txBody>
          <a:bodyPr/>
          <a:lstStyle/>
          <a:p>
            <a:r>
              <a:rPr lang="en-AU" b="1" dirty="0">
                <a:latin typeface="Lithos Pro Regular" panose="04020505030E02020A04" pitchFamily="82" charset="0"/>
              </a:rPr>
              <a:t>‘Death’</a:t>
            </a:r>
            <a:endParaRPr lang="en-GB" b="1" dirty="0">
              <a:latin typeface="Lithos Pro Regular" panose="04020505030E02020A04" pitchFamily="82" charset="0"/>
            </a:endParaRPr>
          </a:p>
        </p:txBody>
      </p:sp>
      <p:pic>
        <p:nvPicPr>
          <p:cNvPr id="4" name="Picture 3"/>
          <p:cNvPicPr>
            <a:picLocks noChangeAspect="1"/>
          </p:cNvPicPr>
          <p:nvPr/>
        </p:nvPicPr>
        <p:blipFill>
          <a:blip r:embed="rId3"/>
          <a:stretch>
            <a:fillRect/>
          </a:stretch>
        </p:blipFill>
        <p:spPr>
          <a:xfrm rot="21350870">
            <a:off x="327526" y="1548926"/>
            <a:ext cx="3688321" cy="2567201"/>
          </a:xfrm>
          <a:prstGeom prst="rect">
            <a:avLst/>
          </a:prstGeom>
        </p:spPr>
      </p:pic>
      <p:pic>
        <p:nvPicPr>
          <p:cNvPr id="5" name="Picture 4"/>
          <p:cNvPicPr>
            <a:picLocks noChangeAspect="1"/>
          </p:cNvPicPr>
          <p:nvPr/>
        </p:nvPicPr>
        <p:blipFill>
          <a:blip r:embed="rId4"/>
          <a:stretch>
            <a:fillRect/>
          </a:stretch>
        </p:blipFill>
        <p:spPr>
          <a:xfrm rot="198318">
            <a:off x="230860" y="3416787"/>
            <a:ext cx="3881653" cy="2218642"/>
          </a:xfrm>
          <a:prstGeom prst="rect">
            <a:avLst/>
          </a:prstGeom>
        </p:spPr>
      </p:pic>
      <p:pic>
        <p:nvPicPr>
          <p:cNvPr id="8" name="Picture 7"/>
          <p:cNvPicPr>
            <a:picLocks noChangeAspect="1"/>
          </p:cNvPicPr>
          <p:nvPr/>
        </p:nvPicPr>
        <p:blipFill>
          <a:blip r:embed="rId5"/>
          <a:stretch>
            <a:fillRect/>
          </a:stretch>
        </p:blipFill>
        <p:spPr>
          <a:xfrm rot="491811">
            <a:off x="7259101" y="253811"/>
            <a:ext cx="3699898" cy="2752421"/>
          </a:xfrm>
          <a:prstGeom prst="rect">
            <a:avLst/>
          </a:prstGeom>
        </p:spPr>
      </p:pic>
      <p:pic>
        <p:nvPicPr>
          <p:cNvPr id="9" name="Picture 8"/>
          <p:cNvPicPr>
            <a:picLocks noChangeAspect="1"/>
          </p:cNvPicPr>
          <p:nvPr/>
        </p:nvPicPr>
        <p:blipFill>
          <a:blip r:embed="rId6"/>
          <a:stretch>
            <a:fillRect/>
          </a:stretch>
        </p:blipFill>
        <p:spPr>
          <a:xfrm>
            <a:off x="3845694" y="4490915"/>
            <a:ext cx="3365953" cy="2776436"/>
          </a:xfrm>
          <a:prstGeom prst="rect">
            <a:avLst/>
          </a:prstGeom>
        </p:spPr>
      </p:pic>
      <p:pic>
        <p:nvPicPr>
          <p:cNvPr id="10" name="Picture 9"/>
          <p:cNvPicPr>
            <a:picLocks noChangeAspect="1"/>
          </p:cNvPicPr>
          <p:nvPr/>
        </p:nvPicPr>
        <p:blipFill>
          <a:blip r:embed="rId7"/>
          <a:stretch>
            <a:fillRect/>
          </a:stretch>
        </p:blipFill>
        <p:spPr>
          <a:xfrm rot="21327701">
            <a:off x="305624" y="5248773"/>
            <a:ext cx="3732124" cy="2467349"/>
          </a:xfrm>
          <a:prstGeom prst="rect">
            <a:avLst/>
          </a:prstGeom>
        </p:spPr>
      </p:pic>
      <p:pic>
        <p:nvPicPr>
          <p:cNvPr id="3" name="Picture 2"/>
          <p:cNvPicPr>
            <a:picLocks noChangeAspect="1"/>
          </p:cNvPicPr>
          <p:nvPr/>
        </p:nvPicPr>
        <p:blipFill>
          <a:blip r:embed="rId8"/>
          <a:stretch>
            <a:fillRect/>
          </a:stretch>
        </p:blipFill>
        <p:spPr>
          <a:xfrm rot="21103932">
            <a:off x="7001043" y="2605754"/>
            <a:ext cx="4958359" cy="2693912"/>
          </a:xfrm>
          <a:prstGeom prst="rect">
            <a:avLst/>
          </a:prstGeom>
        </p:spPr>
      </p:pic>
      <p:pic>
        <p:nvPicPr>
          <p:cNvPr id="6" name="Picture 5"/>
          <p:cNvPicPr>
            <a:picLocks noChangeAspect="1"/>
          </p:cNvPicPr>
          <p:nvPr/>
        </p:nvPicPr>
        <p:blipFill>
          <a:blip r:embed="rId9"/>
          <a:stretch>
            <a:fillRect/>
          </a:stretch>
        </p:blipFill>
        <p:spPr>
          <a:xfrm rot="596386">
            <a:off x="7825461" y="4128591"/>
            <a:ext cx="3881652" cy="3944768"/>
          </a:xfrm>
          <a:prstGeom prst="rect">
            <a:avLst/>
          </a:prstGeom>
        </p:spPr>
      </p:pic>
    </p:spTree>
    <p:extLst>
      <p:ext uri="{BB962C8B-B14F-4D97-AF65-F5344CB8AC3E}">
        <p14:creationId xmlns:p14="http://schemas.microsoft.com/office/powerpoint/2010/main" val="3263513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8"/>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4"/>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250"/>
                                  </p:stCondLst>
                                  <p:childTnLst>
                                    <p:set>
                                      <p:cBhvr>
                                        <p:cTn id="15" dur="1" fill="hold">
                                          <p:stCondLst>
                                            <p:cond delay="0"/>
                                          </p:stCondLst>
                                        </p:cTn>
                                        <p:tgtEl>
                                          <p:spTgt spid="5"/>
                                        </p:tgtEl>
                                        <p:attrNameLst>
                                          <p:attrName>style.visibility</p:attrName>
                                        </p:attrNameLst>
                                      </p:cBhvr>
                                      <p:to>
                                        <p:strVal val="visible"/>
                                      </p:to>
                                    </p:set>
                                  </p:childTnLst>
                                </p:cTn>
                              </p:par>
                            </p:childTnLst>
                          </p:cTn>
                        </p:par>
                        <p:par>
                          <p:cTn id="16" fill="hold">
                            <p:stCondLst>
                              <p:cond delay="1250"/>
                            </p:stCondLst>
                            <p:childTnLst>
                              <p:par>
                                <p:cTn id="17" presetID="1" presetClass="entr" presetSubtype="0" fill="hold" nodeType="afterEffect">
                                  <p:stCondLst>
                                    <p:cond delay="250"/>
                                  </p:stCondLst>
                                  <p:childTnLst>
                                    <p:set>
                                      <p:cBhvr>
                                        <p:cTn id="18" dur="1" fill="hold">
                                          <p:stCondLst>
                                            <p:cond delay="0"/>
                                          </p:stCondLst>
                                        </p:cTn>
                                        <p:tgtEl>
                                          <p:spTgt spid="9"/>
                                        </p:tgtEl>
                                        <p:attrNameLst>
                                          <p:attrName>style.visibility</p:attrName>
                                        </p:attrNameLst>
                                      </p:cBhvr>
                                      <p:to>
                                        <p:strVal val="visible"/>
                                      </p:to>
                                    </p:set>
                                  </p:childTnLst>
                                </p:cTn>
                              </p:par>
                            </p:childTnLst>
                          </p:cTn>
                        </p:par>
                        <p:par>
                          <p:cTn id="19" fill="hold">
                            <p:stCondLst>
                              <p:cond delay="1500"/>
                            </p:stCondLst>
                            <p:childTnLst>
                              <p:par>
                                <p:cTn id="20" presetID="1" presetClass="entr" presetSubtype="0" fill="hold" nodeType="afterEffect">
                                  <p:stCondLst>
                                    <p:cond delay="250"/>
                                  </p:stCondLst>
                                  <p:childTnLst>
                                    <p:set>
                                      <p:cBhvr>
                                        <p:cTn id="21" dur="1" fill="hold">
                                          <p:stCondLst>
                                            <p:cond delay="0"/>
                                          </p:stCondLst>
                                        </p:cTn>
                                        <p:tgtEl>
                                          <p:spTgt spid="3"/>
                                        </p:tgtEl>
                                        <p:attrNameLst>
                                          <p:attrName>style.visibility</p:attrName>
                                        </p:attrNameLst>
                                      </p:cBhvr>
                                      <p:to>
                                        <p:strVal val="visible"/>
                                      </p:to>
                                    </p:set>
                                  </p:childTnLst>
                                </p:cTn>
                              </p:par>
                            </p:childTnLst>
                          </p:cTn>
                        </p:par>
                        <p:par>
                          <p:cTn id="22" fill="hold">
                            <p:stCondLst>
                              <p:cond delay="1750"/>
                            </p:stCondLst>
                            <p:childTnLst>
                              <p:par>
                                <p:cTn id="23" presetID="1" presetClass="entr" presetSubtype="0" fill="hold" nodeType="afterEffect">
                                  <p:stCondLst>
                                    <p:cond delay="250"/>
                                  </p:stCondLst>
                                  <p:childTnLst>
                                    <p:set>
                                      <p:cBhvr>
                                        <p:cTn id="24" dur="1" fill="hold">
                                          <p:stCondLst>
                                            <p:cond delay="0"/>
                                          </p:stCondLst>
                                        </p:cTn>
                                        <p:tgtEl>
                                          <p:spTgt spid="10"/>
                                        </p:tgtEl>
                                        <p:attrNameLst>
                                          <p:attrName>style.visibility</p:attrName>
                                        </p:attrNameLst>
                                      </p:cBhvr>
                                      <p:to>
                                        <p:strVal val="visible"/>
                                      </p:to>
                                    </p:set>
                                  </p:childTnLst>
                                </p:cTn>
                              </p:par>
                            </p:childTnLst>
                          </p:cTn>
                        </p:par>
                        <p:par>
                          <p:cTn id="25" fill="hold">
                            <p:stCondLst>
                              <p:cond delay="2000"/>
                            </p:stCondLst>
                            <p:childTnLst>
                              <p:par>
                                <p:cTn id="26" presetID="1" presetClass="entr" presetSubtype="0" fill="hold" nodeType="afterEffect">
                                  <p:stCondLst>
                                    <p:cond delay="100"/>
                                  </p:stCondLst>
                                  <p:childTnLst>
                                    <p:set>
                                      <p:cBhvr>
                                        <p:cTn id="27"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kkatlas.files.wordpress.com/2018/05/chart-1-5.png?w=118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039" y="970550"/>
            <a:ext cx="11412142" cy="558573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660779" y="0"/>
            <a:ext cx="3695413" cy="1325563"/>
          </a:xfrm>
        </p:spPr>
        <p:txBody>
          <a:bodyPr/>
          <a:lstStyle/>
          <a:p>
            <a:r>
              <a:rPr lang="en-AU">
                <a:latin typeface="Lithograph" pitchFamily="2" charset="0"/>
              </a:rPr>
              <a:t>REBIRTH</a:t>
            </a:r>
            <a:endParaRPr lang="en-GB">
              <a:latin typeface="Lithograph" pitchFamily="2" charset="0"/>
            </a:endParaRPr>
          </a:p>
        </p:txBody>
      </p:sp>
      <p:sp>
        <p:nvSpPr>
          <p:cNvPr id="4" name="TextBox 3"/>
          <p:cNvSpPr txBox="1"/>
          <p:nvPr/>
        </p:nvSpPr>
        <p:spPr>
          <a:xfrm>
            <a:off x="0" y="6611779"/>
            <a:ext cx="4533613" cy="246221"/>
          </a:xfrm>
          <a:prstGeom prst="rect">
            <a:avLst/>
          </a:prstGeom>
          <a:noFill/>
        </p:spPr>
        <p:txBody>
          <a:bodyPr wrap="none" rtlCol="0">
            <a:spAutoFit/>
          </a:bodyPr>
          <a:lstStyle/>
          <a:p>
            <a:r>
              <a:rPr lang="en-AU" sz="1000" b="1">
                <a:latin typeface="Aharoni" panose="02010803020104030203" pitchFamily="2" charset="-79"/>
                <a:cs typeface="Aharoni" panose="02010803020104030203" pitchFamily="2" charset="-79"/>
              </a:rPr>
              <a:t>Source: </a:t>
            </a:r>
            <a:r>
              <a:rPr lang="en-GB" sz="1000" b="1">
                <a:latin typeface="Aharoni" panose="02010803020104030203" pitchFamily="2" charset="-79"/>
                <a:cs typeface="Aharoni" panose="02010803020104030203" pitchFamily="2" charset="-79"/>
                <a:hlinkClick r:id="rId3"/>
              </a:rPr>
              <a:t>https://kkatlas.wordpress.com/2018/05/23/3d-platformer-watchlist/</a:t>
            </a:r>
            <a:endParaRPr lang="en-GB" sz="1000" b="1">
              <a:latin typeface="Aharoni" panose="02010803020104030203" pitchFamily="2" charset="-79"/>
              <a:cs typeface="Aharoni" panose="02010803020104030203" pitchFamily="2" charset="-79"/>
            </a:endParaRPr>
          </a:p>
        </p:txBody>
      </p:sp>
      <p:sp>
        <p:nvSpPr>
          <p:cNvPr id="6" name="TextBox 5"/>
          <p:cNvSpPr txBox="1"/>
          <p:nvPr/>
        </p:nvSpPr>
        <p:spPr>
          <a:xfrm>
            <a:off x="5065539" y="1140897"/>
            <a:ext cx="2549912" cy="369332"/>
          </a:xfrm>
          <a:prstGeom prst="rect">
            <a:avLst/>
          </a:prstGeom>
          <a:noFill/>
        </p:spPr>
        <p:txBody>
          <a:bodyPr wrap="square" rtlCol="0">
            <a:spAutoFit/>
          </a:bodyPr>
          <a:lstStyle/>
          <a:p>
            <a:r>
              <a:rPr lang="en-AU">
                <a:solidFill>
                  <a:schemeClr val="bg1"/>
                </a:solidFill>
                <a:latin typeface="Lithograph" pitchFamily="2" charset="0"/>
              </a:rPr>
              <a:t>The ‘CPR’ moment</a:t>
            </a:r>
            <a:endParaRPr lang="en-GB">
              <a:solidFill>
                <a:schemeClr val="bg1"/>
              </a:solidFill>
              <a:latin typeface="Lithograph" pitchFamily="2" charset="0"/>
            </a:endParaRPr>
          </a:p>
        </p:txBody>
      </p:sp>
      <p:sp>
        <p:nvSpPr>
          <p:cNvPr id="5" name="Down Arrow 4"/>
          <p:cNvSpPr/>
          <p:nvPr/>
        </p:nvSpPr>
        <p:spPr>
          <a:xfrm rot="20276438">
            <a:off x="9638042" y="3432509"/>
            <a:ext cx="447473" cy="1196502"/>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7033" y="5030134"/>
            <a:ext cx="414533" cy="414533"/>
          </a:xfrm>
          <a:prstGeom prst="rect">
            <a:avLst/>
          </a:prstGeom>
        </p:spPr>
      </p:pic>
      <p:sp>
        <p:nvSpPr>
          <p:cNvPr id="8" name="Title 1"/>
          <p:cNvSpPr txBox="1">
            <a:spLocks/>
          </p:cNvSpPr>
          <p:nvPr/>
        </p:nvSpPr>
        <p:spPr>
          <a:xfrm>
            <a:off x="8743285" y="3022942"/>
            <a:ext cx="1372904" cy="369333"/>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sz="1400">
                <a:solidFill>
                  <a:schemeClr val="bg1"/>
                </a:solidFill>
                <a:latin typeface="Lithograph" pitchFamily="2" charset="0"/>
              </a:rPr>
              <a:t>‘</a:t>
            </a:r>
            <a:r>
              <a:rPr lang="en-AU" sz="1400" err="1">
                <a:solidFill>
                  <a:schemeClr val="bg1"/>
                </a:solidFill>
                <a:latin typeface="Lithograph" pitchFamily="2" charset="0"/>
              </a:rPr>
              <a:t>cpr</a:t>
            </a:r>
            <a:r>
              <a:rPr lang="en-AU" sz="1400">
                <a:solidFill>
                  <a:schemeClr val="bg1"/>
                </a:solidFill>
                <a:latin typeface="Lithograph" pitchFamily="2" charset="0"/>
              </a:rPr>
              <a:t>’ moment</a:t>
            </a:r>
            <a:endParaRPr lang="en-GB" sz="1400">
              <a:solidFill>
                <a:schemeClr val="bg1"/>
              </a:solidFill>
              <a:latin typeface="Lithograph" pitchFamily="2" charset="0"/>
            </a:endParaRPr>
          </a:p>
        </p:txBody>
      </p:sp>
    </p:spTree>
    <p:extLst>
      <p:ext uri="{BB962C8B-B14F-4D97-AF65-F5344CB8AC3E}">
        <p14:creationId xmlns:p14="http://schemas.microsoft.com/office/powerpoint/2010/main" val="2226163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Ion">
  <a:themeElements>
    <a:clrScheme name="Ion">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EC76B5"/>
      </a:hlink>
      <a:folHlink>
        <a:srgbClr val="E8ACCD"/>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A207AED3-9ABC-4A18-9978-A59B65688B15}"/>
    </a:ext>
  </a:extLst>
</a:theme>
</file>

<file path=ppt/theme/theme2.xml><?xml version="1.0" encoding="utf-8"?>
<a:theme xmlns:a="http://schemas.openxmlformats.org/drawingml/2006/main" name="Ion">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3.xml><?xml version="1.0" encoding="utf-8"?>
<a:theme xmlns:a="http://schemas.openxmlformats.org/drawingml/2006/main" name="2_Ion">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81</TotalTime>
  <Words>649</Words>
  <Application>Microsoft Office PowerPoint</Application>
  <PresentationFormat>Widescreen</PresentationFormat>
  <Paragraphs>91</Paragraphs>
  <Slides>16</Slides>
  <Notes>5</Notes>
  <HiddenSlides>0</HiddenSlides>
  <MMClips>3</MMClips>
  <ScaleCrop>false</ScaleCrop>
  <HeadingPairs>
    <vt:vector size="6" baseType="variant">
      <vt:variant>
        <vt:lpstr>Fonts Used</vt:lpstr>
      </vt:variant>
      <vt:variant>
        <vt:i4>15</vt:i4>
      </vt:variant>
      <vt:variant>
        <vt:lpstr>Theme</vt:lpstr>
      </vt:variant>
      <vt:variant>
        <vt:i4>3</vt:i4>
      </vt:variant>
      <vt:variant>
        <vt:lpstr>Slide Titles</vt:lpstr>
      </vt:variant>
      <vt:variant>
        <vt:i4>16</vt:i4>
      </vt:variant>
    </vt:vector>
  </HeadingPairs>
  <TitlesOfParts>
    <vt:vector size="34" baseType="lpstr">
      <vt:lpstr>Kozuka Gothic Pro M</vt:lpstr>
      <vt:lpstr>Aharoni</vt:lpstr>
      <vt:lpstr>Arial</vt:lpstr>
      <vt:lpstr>Arial Black</vt:lpstr>
      <vt:lpstr>Calibri</vt:lpstr>
      <vt:lpstr>Century Gothic</vt:lpstr>
      <vt:lpstr>Lithograph</vt:lpstr>
      <vt:lpstr>Lithos Pro Regular</vt:lpstr>
      <vt:lpstr>Segoe UI</vt:lpstr>
      <vt:lpstr>Segoe UI Light</vt:lpstr>
      <vt:lpstr>Segoe UI Semibold</vt:lpstr>
      <vt:lpstr>Segoe UI Semilight</vt:lpstr>
      <vt:lpstr>Times New Roman</vt:lpstr>
      <vt:lpstr>Wingdings</vt:lpstr>
      <vt:lpstr>Wingdings 3</vt:lpstr>
      <vt:lpstr>1_Ion</vt:lpstr>
      <vt:lpstr>Ion</vt:lpstr>
      <vt:lpstr>2_Ion</vt:lpstr>
      <vt:lpstr>PowerPoint Presentation</vt:lpstr>
      <vt:lpstr>Panelists:</vt:lpstr>
      <vt:lpstr>‘3D’ in the 1970s</vt:lpstr>
      <vt:lpstr>‘3D’ in the 1980s</vt:lpstr>
      <vt:lpstr>The first platformer</vt:lpstr>
      <vt:lpstr>PowerPoint Presentation</vt:lpstr>
      <vt:lpstr>PowerPoint Presentation</vt:lpstr>
      <vt:lpstr>‘Death’</vt:lpstr>
      <vt:lpstr>REBIRTH</vt:lpstr>
      <vt:lpstr>future 3D platformers</vt:lpstr>
      <vt:lpstr>PowerPoint Presentation</vt:lpstr>
      <vt:lpstr>PowerPoint Presentation</vt:lpstr>
      <vt:lpstr>How to use 3d spaces effectively</vt:lpstr>
      <vt:lpstr>Mixed Reality (MR) &amp; Augmented Reality (AR)</vt:lpstr>
      <vt:lpstr>The Real World as 3D </vt:lpstr>
      <vt:lpstr>Discussion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Platformer Power: The Return of  3D Collectathon Games</dc:title>
  <dc:creator>Christine Filippidis</dc:creator>
  <cp:lastModifiedBy>Christine Filippidis</cp:lastModifiedBy>
  <cp:revision>136</cp:revision>
  <dcterms:created xsi:type="dcterms:W3CDTF">2019-08-23T14:57:47Z</dcterms:created>
  <dcterms:modified xsi:type="dcterms:W3CDTF">2019-10-15T01:59:23Z</dcterms:modified>
</cp:coreProperties>
</file>